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0"/>
              </a:spcBef>
              <a:buClr>
                <a:schemeClr val="dk1"/>
              </a:buClr>
              <a:buFont typeface="Arial"/>
              <a:buNone/>
              <a:defRPr b="0" i="0" sz="1100" u="none" cap="none" strike="noStrike">
                <a:solidFill>
                  <a:schemeClr val="dk1"/>
                </a:solidFill>
                <a:latin typeface="Arial"/>
                <a:ea typeface="Arial"/>
                <a:cs typeface="Arial"/>
                <a:sym typeface="Arial"/>
              </a:defRPr>
            </a:lvl1pPr>
            <a:lvl2pPr indent="0" lvl="1" marL="457200" marR="0" rtl="0" algn="l">
              <a:spcBef>
                <a:spcPts val="0"/>
              </a:spcBef>
              <a:buClr>
                <a:schemeClr val="dk1"/>
              </a:buClr>
              <a:buFont typeface="Arial"/>
              <a:buNone/>
              <a:defRPr b="0" i="0" sz="1100" u="none" cap="none" strike="noStrike">
                <a:solidFill>
                  <a:schemeClr val="dk1"/>
                </a:solidFill>
                <a:latin typeface="Arial"/>
                <a:ea typeface="Arial"/>
                <a:cs typeface="Arial"/>
                <a:sym typeface="Arial"/>
              </a:defRPr>
            </a:lvl2pPr>
            <a:lvl3pPr indent="0" lvl="2" marL="914400" marR="0" rtl="0" algn="l">
              <a:spcBef>
                <a:spcPts val="0"/>
              </a:spcBef>
              <a:buClr>
                <a:schemeClr val="dk1"/>
              </a:buClr>
              <a:buFont typeface="Arial"/>
              <a:buNone/>
              <a:defRPr b="0" i="0" sz="1100" u="none" cap="none" strike="noStrike">
                <a:solidFill>
                  <a:schemeClr val="dk1"/>
                </a:solidFill>
                <a:latin typeface="Arial"/>
                <a:ea typeface="Arial"/>
                <a:cs typeface="Arial"/>
                <a:sym typeface="Arial"/>
              </a:defRPr>
            </a:lvl3pPr>
            <a:lvl4pPr indent="0" lvl="3" marL="1371600" marR="0" rtl="0" algn="l">
              <a:spcBef>
                <a:spcPts val="0"/>
              </a:spcBef>
              <a:buClr>
                <a:schemeClr val="dk1"/>
              </a:buClr>
              <a:buFont typeface="Arial"/>
              <a:buNone/>
              <a:defRPr b="0" i="0" sz="1100" u="none" cap="none" strike="noStrike">
                <a:solidFill>
                  <a:schemeClr val="dk1"/>
                </a:solidFill>
                <a:latin typeface="Arial"/>
                <a:ea typeface="Arial"/>
                <a:cs typeface="Arial"/>
                <a:sym typeface="Arial"/>
              </a:defRPr>
            </a:lvl4pPr>
            <a:lvl5pPr indent="0" lvl="4" marL="1828800" marR="0" rtl="0" algn="l">
              <a:spcBef>
                <a:spcPts val="0"/>
              </a:spcBef>
              <a:buClr>
                <a:schemeClr val="dk1"/>
              </a:buClr>
              <a:buFont typeface="Arial"/>
              <a:buNone/>
              <a:defRPr b="0" i="0" sz="1100" u="none" cap="none" strike="noStrike">
                <a:solidFill>
                  <a:schemeClr val="dk1"/>
                </a:solidFill>
                <a:latin typeface="Arial"/>
                <a:ea typeface="Arial"/>
                <a:cs typeface="Arial"/>
                <a:sym typeface="Arial"/>
              </a:defRPr>
            </a:lvl5pPr>
            <a:lvl6pPr indent="0" lvl="5" marL="2286000" marR="0" rtl="0" algn="l">
              <a:spcBef>
                <a:spcPts val="0"/>
              </a:spcBef>
              <a:buClr>
                <a:schemeClr val="dk1"/>
              </a:buClr>
              <a:buFont typeface="Arial"/>
              <a:buNone/>
              <a:defRPr b="0" i="0" sz="1100" u="none" cap="none" strike="noStrike">
                <a:solidFill>
                  <a:schemeClr val="dk1"/>
                </a:solidFill>
                <a:latin typeface="Arial"/>
                <a:ea typeface="Arial"/>
                <a:cs typeface="Arial"/>
                <a:sym typeface="Arial"/>
              </a:defRPr>
            </a:lvl6pPr>
            <a:lvl7pPr indent="0" lvl="6" marL="2743200" marR="0" rtl="0" algn="l">
              <a:spcBef>
                <a:spcPts val="0"/>
              </a:spcBef>
              <a:buClr>
                <a:schemeClr val="dk1"/>
              </a:buClr>
              <a:buFont typeface="Arial"/>
              <a:buNone/>
              <a:defRPr b="0" i="0" sz="1100" u="none" cap="none" strike="noStrike">
                <a:solidFill>
                  <a:schemeClr val="dk1"/>
                </a:solidFill>
                <a:latin typeface="Arial"/>
                <a:ea typeface="Arial"/>
                <a:cs typeface="Arial"/>
                <a:sym typeface="Arial"/>
              </a:defRPr>
            </a:lvl7pPr>
            <a:lvl8pPr indent="0" lvl="7" marL="3200400" marR="0" rtl="0" algn="l">
              <a:spcBef>
                <a:spcPts val="0"/>
              </a:spcBef>
              <a:buClr>
                <a:schemeClr val="dk1"/>
              </a:buClr>
              <a:buFont typeface="Arial"/>
              <a:buNone/>
              <a:defRPr b="0" i="0" sz="1100" u="none" cap="none" strike="noStrike">
                <a:solidFill>
                  <a:schemeClr val="dk1"/>
                </a:solidFill>
                <a:latin typeface="Arial"/>
                <a:ea typeface="Arial"/>
                <a:cs typeface="Arial"/>
                <a:sym typeface="Arial"/>
              </a:defRPr>
            </a:lvl8pPr>
            <a:lvl9pPr indent="0" lvl="8" marL="3657600" marR="0" rtl="0" algn="l">
              <a:spcBef>
                <a:spcPts val="0"/>
              </a:spcBef>
              <a:buClr>
                <a:schemeClr val="dk1"/>
              </a:buClr>
              <a:buFont typeface="Arial"/>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5" name="Shape 14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1" lang="en"/>
              <a:t>Brandon</a:t>
            </a:r>
          </a:p>
          <a:p>
            <a:pPr indent="0" lvl="0" marL="0" marR="0" rtl="0" algn="l">
              <a:spcBef>
                <a:spcPts val="0"/>
              </a:spcBef>
              <a:spcAft>
                <a:spcPts val="0"/>
              </a:spcAft>
              <a:buClr>
                <a:schemeClr val="dk1"/>
              </a:buClr>
              <a:buSzPct val="25000"/>
              <a:buFont typeface="Arial"/>
              <a:buNone/>
            </a:pPr>
            <a:r>
              <a:t/>
            </a:r>
            <a:endParaRPr b="1"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rPr b="1" i="0" lang="en" sz="1100" u="none" cap="none" strike="noStrike">
                <a:solidFill>
                  <a:schemeClr val="dk1"/>
                </a:solidFill>
                <a:latin typeface="Arial"/>
                <a:ea typeface="Arial"/>
                <a:cs typeface="Arial"/>
                <a:sym typeface="Arial"/>
              </a:rPr>
              <a:t>Our title slide.  Everyone agree? :) “banana do your work” leung…. So keep font  consistent…. </a:t>
            </a:r>
          </a:p>
          <a:p>
            <a:pPr indent="0" lvl="0" marL="0" marR="0" rtl="0" algn="l">
              <a:spcBef>
                <a:spcPts val="0"/>
              </a:spcBef>
              <a:spcAft>
                <a:spcPts val="0"/>
              </a:spcAft>
              <a:buClr>
                <a:schemeClr val="dk1"/>
              </a:buClr>
              <a:buSzPct val="25000"/>
              <a:buFont typeface="Arial"/>
              <a:buNone/>
            </a:pPr>
            <a:r>
              <a:t/>
            </a:r>
            <a:endParaRPr b="1"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rPr lang="en"/>
              <a:t>“Hello everyone my name is…….. We’d like to thank you for attending our presentation on ‘title’.”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7" name="Shape 257"/>
        <p:cNvGrpSpPr/>
        <p:nvPr/>
      </p:nvGrpSpPr>
      <p:grpSpPr>
        <a:xfrm>
          <a:off x="0" y="0"/>
          <a:ext cx="0" cy="0"/>
          <a:chOff x="0" y="0"/>
          <a:chExt cx="0" cy="0"/>
        </a:xfrm>
      </p:grpSpPr>
      <p:sp>
        <p:nvSpPr>
          <p:cNvPr id="258" name="Shape 25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59" name="Shape 259"/>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1" lang="en"/>
              <a:t>Fernando</a:t>
            </a:r>
          </a:p>
          <a:p>
            <a:pPr indent="0" lvl="0" marL="0" marR="0" rtl="0" algn="l">
              <a:spcBef>
                <a:spcPts val="0"/>
              </a:spcBef>
              <a:spcAft>
                <a:spcPts val="0"/>
              </a:spcAft>
              <a:buClr>
                <a:schemeClr val="dk1"/>
              </a:buClr>
              <a:buSzPct val="25000"/>
              <a:buFont typeface="Arial"/>
              <a:buNone/>
            </a:pPr>
            <a:r>
              <a:t/>
            </a:r>
            <a:endParaRPr/>
          </a:p>
          <a:p>
            <a:pPr lvl="0" rtl="0">
              <a:spcBef>
                <a:spcPts val="0"/>
              </a:spcBef>
              <a:buClr>
                <a:schemeClr val="dk1"/>
              </a:buClr>
              <a:buSzPct val="25000"/>
              <a:buFont typeface="Arial"/>
              <a:buNone/>
            </a:pPr>
            <a:r>
              <a:rPr lang="en"/>
              <a:t>An adder is basically a circuit that adds bit numbers</a:t>
            </a:r>
            <a:r>
              <a:rPr b="0" i="0" lang="en" sz="1100" u="none" cap="none" strike="noStrike">
                <a:solidFill>
                  <a:schemeClr val="dk1"/>
                </a:solidFill>
                <a:latin typeface="Arial"/>
                <a:ea typeface="Arial"/>
                <a:cs typeface="Arial"/>
                <a:sym typeface="Arial"/>
              </a:rPr>
              <a:t>. </a:t>
            </a:r>
            <a:r>
              <a:rPr lang="en"/>
              <a:t>The 4-bit adder, created using a Hardware Description Language called Verilog, adds 2 4-bit numbers to create two outputs, a 4-bit sum and a carry.  A3 would be added with B3, A2 with B2, and so on.</a:t>
            </a:r>
          </a:p>
          <a:p>
            <a:pPr indent="0" lvl="0" marL="0" marR="0" rtl="0" algn="l">
              <a:spcBef>
                <a:spcPts val="0"/>
              </a:spcBef>
              <a:spcAft>
                <a:spcPts val="0"/>
              </a:spcAft>
              <a:buClr>
                <a:schemeClr val="dk1"/>
              </a:buClr>
              <a:buSzPct val="25000"/>
              <a:buFont typeface="Arial"/>
              <a:buNone/>
            </a:pPr>
            <a:r>
              <a:rPr lang="en"/>
              <a:t>Our goal is to map as many gates with STT-LUTs into this adder to create a hybrid circuit that consists a mix of STT-LUTs and Custom CMOS gates</a:t>
            </a:r>
          </a:p>
          <a:p>
            <a:pPr indent="0" lvl="0" marL="0" marR="0" rtl="0" algn="l">
              <a:spcBef>
                <a:spcPts val="0"/>
              </a:spcBef>
              <a:spcAft>
                <a:spcPts val="0"/>
              </a:spcAft>
              <a:buClr>
                <a:schemeClr val="dk1"/>
              </a:buClr>
              <a:buSzPct val="25000"/>
              <a:buFont typeface="Arial"/>
              <a:buNone/>
            </a:pPr>
            <a:r>
              <a:rPr lang="en"/>
              <a:t>Unfortunately using STT-LUTs consequently increases penalties in performance areas like power consumption and delay, so we need to carefully analyze how each gates can affect the 4-bit adder performance.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267" name="Shape 2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b="1" lang="en"/>
              <a:t>Fernando</a:t>
            </a:r>
          </a:p>
          <a:p>
            <a:pPr lvl="0">
              <a:spcBef>
                <a:spcPts val="0"/>
              </a:spcBef>
              <a:buNone/>
            </a:pPr>
            <a:r>
              <a:t/>
            </a:r>
            <a:endParaRPr/>
          </a:p>
          <a:p>
            <a:pPr lvl="0">
              <a:spcBef>
                <a:spcPts val="0"/>
              </a:spcBef>
              <a:buNone/>
            </a:pPr>
            <a:r>
              <a:rPr lang="en"/>
              <a:t>To find out how each gate affects the overall performance of the circuit, we replaced each individual gate with its respective LUT and then simulated it.</a:t>
            </a:r>
          </a:p>
          <a:p>
            <a:pPr lvl="0">
              <a:spcBef>
                <a:spcPts val="0"/>
              </a:spcBef>
              <a:buNone/>
            </a:pPr>
            <a:r>
              <a:rPr lang="en"/>
              <a:t>Since there are 30 gates that make up the adder, we ran 30 simulations and analyzed 30 unique sets of data. Here is a visual representation of individual gate mapping. The 3-input NOR gate is replaced with an LUT3. It’s called LUT3 because it accepts 3 inputs.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2" name="Shape 282"/>
        <p:cNvGrpSpPr/>
        <p:nvPr/>
      </p:nvGrpSpPr>
      <p:grpSpPr>
        <a:xfrm>
          <a:off x="0" y="0"/>
          <a:ext cx="0" cy="0"/>
          <a:chOff x="0" y="0"/>
          <a:chExt cx="0" cy="0"/>
        </a:xfrm>
      </p:grpSpPr>
      <p:sp>
        <p:nvSpPr>
          <p:cNvPr id="283" name="Shape 28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84" name="Shape 284"/>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1" lang="en"/>
              <a:t>Sergio</a:t>
            </a:r>
          </a:p>
          <a:p>
            <a:pPr indent="0" lvl="0" marL="0" marR="0" rtl="0" algn="l">
              <a:spcBef>
                <a:spcPts val="0"/>
              </a:spcBef>
              <a:spcAft>
                <a:spcPts val="0"/>
              </a:spcAft>
              <a:buClr>
                <a:schemeClr val="dk1"/>
              </a:buClr>
              <a:buSzPct val="25000"/>
              <a:buFont typeface="Arial"/>
              <a:buNone/>
            </a:pPr>
            <a:r>
              <a:t/>
            </a:r>
            <a:endParaRP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We also have our observation of the critical output, which tells us where the critical path (the path from input to output with most delay) ends and if the critical path changed at all.  </a:t>
            </a:r>
          </a:p>
          <a:p>
            <a:pPr indent="0" lvl="0" marL="0" marR="0" rtl="0" algn="l">
              <a:spcBef>
                <a:spcPts val="0"/>
              </a:spcBef>
              <a:spcAft>
                <a:spcPts val="0"/>
              </a:spcAft>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The highlighted gates in this figure are the ones that produce delay overhead, meaning when that gate is replaced with an LUT the adder experienced more delay than without implementation.   As expected, LUT replacement of all the gates on the critical path, which in this case is the path with the most gates, causes delay overhead.  There are also some gates </a:t>
            </a:r>
          </a:p>
          <a:p>
            <a:pPr indent="0" lvl="0" marL="0" marR="0" rtl="0" algn="l">
              <a:spcBef>
                <a:spcPts val="0"/>
              </a:spcBef>
              <a:spcAft>
                <a:spcPts val="0"/>
              </a:spcAft>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From our results, we observed that the most of the gates with LUT implementation did not have a change in critical path, except gates S2 and C4.  We think that due to C4 having 5 inputs and S2 having an input from C2, which also has delay overhead, the critical path has changed.</a:t>
            </a:r>
          </a:p>
          <a:p>
            <a:pPr indent="0" lvl="0" marL="0" marR="0" rtl="0" algn="l">
              <a:spcBef>
                <a:spcPts val="0"/>
              </a:spcBef>
              <a:spcAft>
                <a:spcPts val="0"/>
              </a:spcAft>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The highlighted gates in this figure are the ones that produce delay overhead.  As expected</a:t>
            </a:r>
          </a:p>
          <a:p>
            <a:pPr indent="0" lvl="0" marL="0" marR="0" rtl="0" algn="l">
              <a:spcBef>
                <a:spcPts val="0"/>
              </a:spcBef>
              <a:spcAft>
                <a:spcPts val="0"/>
              </a:spcAft>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The highlighted gates produced delay overhead.  GB1: 27	C0B: 28	N8: 27		C4: 43</a:t>
            </a:r>
          </a:p>
          <a:p>
            <a:pPr indent="0" lvl="0" marL="0" marR="0" rtl="0" algn="l">
              <a:spcBef>
                <a:spcPts val="0"/>
              </a:spcBef>
              <a:buClr>
                <a:schemeClr val="dk1"/>
              </a:buClr>
              <a:buSzPct val="25000"/>
              <a:buFont typeface="Arial"/>
              <a:buNone/>
            </a:pPr>
            <a:r>
              <a:rPr b="1" i="0" lang="en" sz="1100" u="none" cap="none" strike="noStrike">
                <a:solidFill>
                  <a:schemeClr val="dk1"/>
                </a:solidFill>
                <a:latin typeface="Arial"/>
                <a:ea typeface="Arial"/>
                <a:cs typeface="Arial"/>
                <a:sym typeface="Arial"/>
              </a:rPr>
              <a:t>Explain more about delay overhead and how critical output would change accordingly</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0" name="Shape 290"/>
        <p:cNvGrpSpPr/>
        <p:nvPr/>
      </p:nvGrpSpPr>
      <p:grpSpPr>
        <a:xfrm>
          <a:off x="0" y="0"/>
          <a:ext cx="0" cy="0"/>
          <a:chOff x="0" y="0"/>
          <a:chExt cx="0" cy="0"/>
        </a:xfrm>
      </p:grpSpPr>
      <p:sp>
        <p:nvSpPr>
          <p:cNvPr id="291" name="Shape 29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92" name="Shape 29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1" lang="en"/>
              <a:t>Sergio</a:t>
            </a:r>
          </a:p>
          <a:p>
            <a:pPr indent="0" lvl="0" marL="0" marR="0" rtl="0" algn="l">
              <a:spcBef>
                <a:spcPts val="0"/>
              </a:spcBef>
              <a:spcAft>
                <a:spcPts val="0"/>
              </a:spcAft>
              <a:buClr>
                <a:schemeClr val="dk1"/>
              </a:buClr>
              <a:buSzPct val="25000"/>
              <a:buFont typeface="Arial"/>
              <a:buNone/>
            </a:pPr>
            <a:r>
              <a:t/>
            </a:r>
            <a:endParaRP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What is %? How much increase/decrease?</a:t>
            </a:r>
          </a:p>
          <a:p>
            <a:pPr indent="0" lvl="0" marL="0" marR="0" rtl="0" algn="l">
              <a:spcBef>
                <a:spcPts val="0"/>
              </a:spcBef>
              <a:spcAft>
                <a:spcPts val="0"/>
              </a:spcAft>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Lut replacement of a gate may result in delay overhead.  </a:t>
            </a:r>
          </a:p>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7" name="Shape 297"/>
        <p:cNvGrpSpPr/>
        <p:nvPr/>
      </p:nvGrpSpPr>
      <p:grpSpPr>
        <a:xfrm>
          <a:off x="0" y="0"/>
          <a:ext cx="0" cy="0"/>
          <a:chOff x="0" y="0"/>
          <a:chExt cx="0" cy="0"/>
        </a:xfrm>
      </p:grpSpPr>
      <p:sp>
        <p:nvSpPr>
          <p:cNvPr id="298" name="Shape 29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99" name="Shape 29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rPr b="1" lang="en"/>
              <a:t>Sergio</a:t>
            </a:r>
          </a:p>
          <a:p>
            <a:pPr indent="0" lvl="0" marL="0" marR="0" rtl="0" algn="l">
              <a:spcBef>
                <a:spcPts val="0"/>
              </a:spcBef>
              <a:buClr>
                <a:schemeClr val="dk1"/>
              </a:buClr>
              <a:buSzPct val="25000"/>
              <a:buFont typeface="Arial"/>
              <a:buNone/>
            </a:pPr>
            <a:r>
              <a:t/>
            </a:r>
            <a:endParaRPr/>
          </a:p>
          <a:p>
            <a:pPr indent="0" lvl="0" marL="0" marR="0" rtl="0" algn="l">
              <a:spcBef>
                <a:spcPts val="0"/>
              </a:spcBef>
              <a:buClr>
                <a:schemeClr val="dk1"/>
              </a:buClr>
              <a:buSzPct val="25000"/>
              <a:buFont typeface="Arial"/>
              <a:buNone/>
            </a:pPr>
            <a:r>
              <a:rPr b="0" i="0" lang="en" sz="1100" u="none" cap="none" strike="noStrike">
                <a:solidFill>
                  <a:schemeClr val="dk1"/>
                </a:solidFill>
                <a:latin typeface="Arial"/>
                <a:ea typeface="Arial"/>
                <a:cs typeface="Arial"/>
                <a:sym typeface="Arial"/>
              </a:rPr>
              <a:t>Results in area increase.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4" name="Shape 304"/>
        <p:cNvGrpSpPr/>
        <p:nvPr/>
      </p:nvGrpSpPr>
      <p:grpSpPr>
        <a:xfrm>
          <a:off x="0" y="0"/>
          <a:ext cx="0" cy="0"/>
          <a:chOff x="0" y="0"/>
          <a:chExt cx="0" cy="0"/>
        </a:xfrm>
      </p:grpSpPr>
      <p:sp>
        <p:nvSpPr>
          <p:cNvPr id="305" name="Shape 30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06" name="Shape 30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1" lang="en"/>
              <a:t>Sergio</a:t>
            </a:r>
          </a:p>
          <a:p>
            <a:pPr indent="0" lvl="0" marL="0" marR="0" rtl="0" algn="l">
              <a:spcBef>
                <a:spcPts val="0"/>
              </a:spcBef>
              <a:spcAft>
                <a:spcPts val="0"/>
              </a:spcAft>
              <a:buClr>
                <a:schemeClr val="dk1"/>
              </a:buClr>
              <a:buSzPct val="25000"/>
              <a:buFont typeface="Arial"/>
              <a:buNone/>
            </a:pPr>
            <a:r>
              <a:t/>
            </a:r>
            <a:endParaRPr b="1"/>
          </a:p>
          <a:p>
            <a:pPr indent="0" lvl="0" marL="0" marR="0" rtl="0" algn="l">
              <a:spcBef>
                <a:spcPts val="0"/>
              </a:spcBef>
              <a:spcAft>
                <a:spcPts val="0"/>
              </a:spcAft>
              <a:buClr>
                <a:schemeClr val="dk1"/>
              </a:buClr>
              <a:buSzPct val="25000"/>
              <a:buFont typeface="Arial"/>
              <a:buNone/>
            </a:pPr>
            <a:r>
              <a:rPr b="1" i="0" lang="en" sz="1100" u="none" cap="none" strike="noStrike">
                <a:solidFill>
                  <a:schemeClr val="dk1"/>
                </a:solidFill>
                <a:latin typeface="Arial"/>
                <a:ea typeface="Arial"/>
                <a:cs typeface="Arial"/>
                <a:sym typeface="Arial"/>
              </a:rPr>
              <a:t>Just 1 ns period.  </a:t>
            </a:r>
          </a:p>
          <a:p>
            <a:pPr indent="0" lvl="0" marL="0" marR="0" rtl="0" algn="l">
              <a:spcBef>
                <a:spcPts val="0"/>
              </a:spcBef>
              <a:spcAft>
                <a:spcPts val="0"/>
              </a:spcAft>
              <a:buClr>
                <a:schemeClr val="dk1"/>
              </a:buClr>
              <a:buSzPct val="25000"/>
              <a:buFont typeface="Arial"/>
              <a:buNone/>
            </a:pPr>
            <a:r>
              <a:rPr b="1" i="0" lang="en" sz="1100" u="none" cap="none" strike="noStrike">
                <a:solidFill>
                  <a:schemeClr val="dk1"/>
                </a:solidFill>
                <a:latin typeface="Arial"/>
                <a:ea typeface="Arial"/>
                <a:cs typeface="Arial"/>
                <a:sym typeface="Arial"/>
              </a:rPr>
              <a:t>LUT replacement of any gate results in power overhead.  </a:t>
            </a:r>
          </a:p>
          <a:p>
            <a:pPr indent="0" lvl="0" marL="0" marR="0" rtl="0" algn="l">
              <a:spcBef>
                <a:spcPts val="0"/>
              </a:spcBef>
              <a:spcAft>
                <a:spcPts val="0"/>
              </a:spcAft>
              <a:buClr>
                <a:schemeClr val="dk1"/>
              </a:buClr>
              <a:buSzPct val="25000"/>
              <a:buFont typeface="Arial"/>
              <a:buNone/>
            </a:pPr>
            <a:r>
              <a:t/>
            </a:r>
            <a:endParaRPr b="1"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rPr b="1" i="0" lang="en" sz="1100" u="none" cap="none" strike="noStrike">
                <a:solidFill>
                  <a:schemeClr val="dk1"/>
                </a:solidFill>
                <a:latin typeface="Arial"/>
                <a:ea typeface="Arial"/>
                <a:cs typeface="Arial"/>
                <a:sym typeface="Arial"/>
              </a:rPr>
              <a:t>Labeled our current troublesome gates</a:t>
            </a:r>
          </a:p>
          <a:p>
            <a:pPr indent="0" lvl="0" marL="0" marR="0" rtl="0" algn="l">
              <a:spcBef>
                <a:spcPts val="0"/>
              </a:spcBef>
              <a:buClr>
                <a:schemeClr val="dk1"/>
              </a:buClr>
              <a:buSzPct val="25000"/>
              <a:buFont typeface="Arial"/>
              <a:buNone/>
            </a:pPr>
            <a:r>
              <a:rPr b="1" i="0" lang="en" sz="1100" u="none" cap="none" strike="noStrike">
                <a:solidFill>
                  <a:schemeClr val="dk1"/>
                </a:solidFill>
                <a:latin typeface="Arial"/>
                <a:ea typeface="Arial"/>
                <a:cs typeface="Arial"/>
                <a:sym typeface="Arial"/>
              </a:rPr>
              <a:t>Add arrows to and label how much more the gate’s power consumption is in relation to all cmos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1" name="Shape 311"/>
        <p:cNvGrpSpPr/>
        <p:nvPr/>
      </p:nvGrpSpPr>
      <p:grpSpPr>
        <a:xfrm>
          <a:off x="0" y="0"/>
          <a:ext cx="0" cy="0"/>
          <a:chOff x="0" y="0"/>
          <a:chExt cx="0" cy="0"/>
        </a:xfrm>
      </p:grpSpPr>
      <p:sp>
        <p:nvSpPr>
          <p:cNvPr id="312" name="Shape 31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13" name="Shape 31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1" lang="en"/>
              <a:t>Sergio</a:t>
            </a:r>
          </a:p>
          <a:p>
            <a:pPr indent="0" lvl="0" marL="0" marR="0" rtl="0" algn="l">
              <a:spcBef>
                <a:spcPts val="0"/>
              </a:spcBef>
              <a:spcAft>
                <a:spcPts val="0"/>
              </a:spcAft>
              <a:buClr>
                <a:schemeClr val="dk1"/>
              </a:buClr>
              <a:buSzPct val="25000"/>
              <a:buFont typeface="Arial"/>
              <a:buNone/>
            </a:pPr>
            <a:r>
              <a:t/>
            </a:r>
            <a:endParaRP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Add bullets points for result.</a:t>
            </a:r>
          </a:p>
          <a:p>
            <a:pPr indent="0" lvl="0" marL="0" marR="0" rtl="0" algn="l">
              <a:spcBef>
                <a:spcPts val="0"/>
              </a:spcBef>
              <a:buClr>
                <a:schemeClr val="dk1"/>
              </a:buClr>
              <a:buSzPct val="25000"/>
              <a:buFont typeface="Arial"/>
              <a:buNone/>
            </a:pPr>
            <a:r>
              <a:rPr b="0" i="0" lang="en" sz="1100" u="none" cap="none" strike="noStrike">
                <a:solidFill>
                  <a:schemeClr val="dk1"/>
                </a:solidFill>
                <a:latin typeface="Arial"/>
                <a:ea typeface="Arial"/>
                <a:cs typeface="Arial"/>
                <a:sym typeface="Arial"/>
              </a:rPr>
              <a:t>Pdp is a measure of energy consumed per addition. LUT replacement of any gate results in PDP increase.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8" name="Shape 318"/>
        <p:cNvGrpSpPr/>
        <p:nvPr/>
      </p:nvGrpSpPr>
      <p:grpSpPr>
        <a:xfrm>
          <a:off x="0" y="0"/>
          <a:ext cx="0" cy="0"/>
          <a:chOff x="0" y="0"/>
          <a:chExt cx="0" cy="0"/>
        </a:xfrm>
      </p:grpSpPr>
      <p:sp>
        <p:nvSpPr>
          <p:cNvPr id="319" name="Shape 31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320" name="Shape 3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b="1" lang="en"/>
              <a:t>Brandon</a:t>
            </a:r>
          </a:p>
          <a:p>
            <a:pPr lvl="0">
              <a:spcBef>
                <a:spcPts val="0"/>
              </a:spcBef>
              <a:buNone/>
            </a:pPr>
            <a:r>
              <a:t/>
            </a:r>
            <a:endParaRPr b="1"/>
          </a:p>
          <a:p>
            <a:pPr lvl="0">
              <a:spcBef>
                <a:spcPts val="0"/>
              </a:spcBef>
              <a:buNone/>
            </a:pPr>
            <a:r>
              <a:rPr lang="en"/>
              <a:t>After retrieving data on how each gate affects the circuit, we can move on to multiple gate mapping, which is </a:t>
            </a:r>
            <a:r>
              <a:rPr lang="en"/>
              <a:t>mapping multiple gates at once and then running a simulation</a:t>
            </a:r>
            <a:r>
              <a:rPr lang="en"/>
              <a:t>. Because there were too many gate combinations, we used three optimization algorithms that were obtained from a previous study to determine which gates should be replaced with LUTs. These algorithms are Independent Selection, Dependent Selection, and Parametric-aware Dependent Selection.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3" name="Shape 333"/>
        <p:cNvGrpSpPr/>
        <p:nvPr/>
      </p:nvGrpSpPr>
      <p:grpSpPr>
        <a:xfrm>
          <a:off x="0" y="0"/>
          <a:ext cx="0" cy="0"/>
          <a:chOff x="0" y="0"/>
          <a:chExt cx="0" cy="0"/>
        </a:xfrm>
      </p:grpSpPr>
      <p:sp>
        <p:nvSpPr>
          <p:cNvPr id="334" name="Shape 33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335" name="Shape 3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b="1" lang="en"/>
              <a:t>Brandon</a:t>
            </a:r>
          </a:p>
          <a:p>
            <a:pPr lvl="0">
              <a:spcBef>
                <a:spcPts val="0"/>
              </a:spcBef>
              <a:buNone/>
            </a:pPr>
            <a:r>
              <a:t/>
            </a:r>
            <a:endParaRPr b="1"/>
          </a:p>
          <a:p>
            <a:pPr lvl="0">
              <a:spcBef>
                <a:spcPts val="0"/>
              </a:spcBef>
              <a:buNone/>
            </a:pPr>
            <a:r>
              <a:rPr lang="en"/>
              <a:t>For independent selection, the gates that are selected to be mapped do not share the same pathway. In this image, there are two cases of independent selection. In the first case, GB3, AXB2, AXB1, S0 are mapped simultaneously and the data is extracted. For the second case, PB3, AXB2, AXB0, S1 are mapped.</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1" name="Shape 341"/>
        <p:cNvGrpSpPr/>
        <p:nvPr/>
      </p:nvGrpSpPr>
      <p:grpSpPr>
        <a:xfrm>
          <a:off x="0" y="0"/>
          <a:ext cx="0" cy="0"/>
          <a:chOff x="0" y="0"/>
          <a:chExt cx="0" cy="0"/>
        </a:xfrm>
      </p:grpSpPr>
      <p:sp>
        <p:nvSpPr>
          <p:cNvPr id="342" name="Shape 34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343" name="Shape 3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b="1" lang="en"/>
              <a:t>Brandon</a:t>
            </a:r>
          </a:p>
          <a:p>
            <a:pPr lvl="0">
              <a:spcBef>
                <a:spcPts val="0"/>
              </a:spcBef>
              <a:buNone/>
            </a:pPr>
            <a:r>
              <a:t/>
            </a:r>
            <a:endParaRPr b="1"/>
          </a:p>
          <a:p>
            <a:pPr lvl="0">
              <a:spcBef>
                <a:spcPts val="0"/>
              </a:spcBef>
              <a:buNone/>
            </a:pPr>
            <a:r>
              <a:rPr lang="en"/>
              <a:t>Unlike Independent Selection, the gates that are selected share the same pathways, directly or indirectly. An example of direct connection would be at GB1. All gates along the pathway starting with GB1 are replaced with LUTs. </a:t>
            </a:r>
            <a:r>
              <a:rPr lang="en"/>
              <a:t>The second case is a pathway that contains GB0, n7, n6, C2, and S2. All gates except for n6 have been mapped.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5" name="Shape 15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1" lang="en"/>
              <a:t>Brandon</a:t>
            </a:r>
          </a:p>
          <a:p>
            <a:pPr indent="0" lvl="0" marL="0" marR="0" rtl="0" algn="l">
              <a:spcBef>
                <a:spcPts val="0"/>
              </a:spcBef>
              <a:spcAft>
                <a:spcPts val="0"/>
              </a:spcAft>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rPr lang="en"/>
              <a:t>In this presentation w</a:t>
            </a:r>
            <a:r>
              <a:rPr b="0" i="0" lang="en" sz="1100" u="none" cap="none" strike="noStrike">
                <a:solidFill>
                  <a:schemeClr val="dk1"/>
                </a:solidFill>
                <a:latin typeface="Arial"/>
                <a:ea typeface="Arial"/>
                <a:cs typeface="Arial"/>
                <a:sym typeface="Arial"/>
              </a:rPr>
              <a:t>e will go over</a:t>
            </a:r>
            <a:r>
              <a:rPr lang="en"/>
              <a:t>…...</a:t>
            </a:r>
          </a:p>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9" name="Shape 349"/>
        <p:cNvGrpSpPr/>
        <p:nvPr/>
      </p:nvGrpSpPr>
      <p:grpSpPr>
        <a:xfrm>
          <a:off x="0" y="0"/>
          <a:ext cx="0" cy="0"/>
          <a:chOff x="0" y="0"/>
          <a:chExt cx="0" cy="0"/>
        </a:xfrm>
      </p:grpSpPr>
      <p:sp>
        <p:nvSpPr>
          <p:cNvPr id="350" name="Shape 35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351" name="Shape 3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b="1" lang="en"/>
              <a:t>Brandon</a:t>
            </a:r>
          </a:p>
          <a:p>
            <a:pPr lvl="0">
              <a:spcBef>
                <a:spcPts val="0"/>
              </a:spcBef>
              <a:buNone/>
            </a:pPr>
            <a:r>
              <a:t/>
            </a:r>
            <a:endParaRPr b="1"/>
          </a:p>
          <a:p>
            <a:pPr lvl="0">
              <a:spcBef>
                <a:spcPts val="0"/>
              </a:spcBef>
              <a:buNone/>
            </a:pPr>
            <a:r>
              <a:rPr lang="en"/>
              <a:t>For Parametric-aware, gates are selected not by any forms of dependency but by how large of a delay the mapped gates have on the delay. In this case, all mapped gates produce no delay overhead with the exception of C4. We chose to map C4 because of the complexity of the gate. Notice how it has 3 gates in 1 and has 4 inputs which makes it unique. We want to hide the contents of that gate from thieves. In other words, we valued hardware security over performance.</a:t>
            </a:r>
          </a:p>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7" name="Shape 357"/>
        <p:cNvGrpSpPr/>
        <p:nvPr/>
      </p:nvGrpSpPr>
      <p:grpSpPr>
        <a:xfrm>
          <a:off x="0" y="0"/>
          <a:ext cx="0" cy="0"/>
          <a:chOff x="0" y="0"/>
          <a:chExt cx="0" cy="0"/>
        </a:xfrm>
      </p:grpSpPr>
      <p:sp>
        <p:nvSpPr>
          <p:cNvPr id="358" name="Shape 35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59" name="Shape 359"/>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1" lang="en"/>
              <a:t>Janine</a:t>
            </a:r>
          </a:p>
          <a:p>
            <a:pPr indent="0" lvl="0" marL="0" marR="0" rtl="0" algn="l">
              <a:spcBef>
                <a:spcPts val="0"/>
              </a:spcBef>
              <a:spcAft>
                <a:spcPts val="0"/>
              </a:spcAft>
              <a:buClr>
                <a:schemeClr val="dk1"/>
              </a:buClr>
              <a:buSzPct val="25000"/>
              <a:buFont typeface="Arial"/>
              <a:buNone/>
            </a:pPr>
            <a:r>
              <a:t/>
            </a:r>
            <a:endParaRPr/>
          </a:p>
          <a:p>
            <a:pPr indent="0" lvl="0" marL="0" marR="0" rtl="0" algn="l">
              <a:spcBef>
                <a:spcPts val="0"/>
              </a:spcBef>
              <a:spcAft>
                <a:spcPts val="0"/>
              </a:spcAft>
              <a:buClr>
                <a:schemeClr val="dk1"/>
              </a:buClr>
              <a:buSzPct val="25000"/>
              <a:buFont typeface="Arial"/>
              <a:buNone/>
            </a:pPr>
            <a:r>
              <a:rPr lang="en" sz="900"/>
              <a:t>Now that we have our mapping selection method and our individual gate results, we can do a multiple gate mapping where we also measure the delay, active power at the minimum period and 1 ns period, the PDP, standby power and area.  We also have our normalized results, which is our absolute results over the all custom CMOS results, in which the adder has no LUT implementation.  And we have our observation of the critical output, which tells us if the critical path has changed.  </a:t>
            </a:r>
          </a:p>
          <a:p>
            <a:pPr indent="0" lvl="0" marL="0" marR="0" rtl="0" algn="l">
              <a:spcBef>
                <a:spcPts val="0"/>
              </a:spcBef>
              <a:spcAft>
                <a:spcPts val="0"/>
              </a:spcAft>
              <a:buClr>
                <a:schemeClr val="dk1"/>
              </a:buClr>
              <a:buSzPct val="25000"/>
              <a:buFont typeface="Arial"/>
              <a:buNone/>
            </a:pPr>
            <a:r>
              <a:t/>
            </a:r>
            <a:endParaRPr sz="900"/>
          </a:p>
          <a:p>
            <a:pPr indent="0" lvl="0" marL="0" marR="0" rtl="0" algn="l">
              <a:spcBef>
                <a:spcPts val="0"/>
              </a:spcBef>
              <a:spcAft>
                <a:spcPts val="0"/>
              </a:spcAft>
              <a:buClr>
                <a:schemeClr val="dk1"/>
              </a:buClr>
              <a:buSzPct val="25000"/>
              <a:buFont typeface="Arial"/>
              <a:buNone/>
            </a:pPr>
            <a:r>
              <a:rPr lang="en" sz="900"/>
              <a:t>The red row represents the all custom CMOS.  The yellow row represents the independent selection, these are just two sets of the 12 possible combinations.  The pink row is the 2 dependent selections and the blue row is the parametric aware dependent selection.</a:t>
            </a:r>
          </a:p>
          <a:p>
            <a:pPr indent="0" lvl="0" marL="0" marR="0" rtl="0" algn="l">
              <a:spcBef>
                <a:spcPts val="0"/>
              </a:spcBef>
              <a:buClr>
                <a:schemeClr val="dk1"/>
              </a:buClr>
              <a:buSzPct val="25000"/>
              <a:buFont typeface="Arial"/>
              <a:buNone/>
            </a:pPr>
            <a:r>
              <a:t/>
            </a:r>
            <a:endParaRPr b="0" i="0" sz="900" u="none" cap="none" strike="noStrike">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5" name="Shape 365"/>
        <p:cNvGrpSpPr/>
        <p:nvPr/>
      </p:nvGrpSpPr>
      <p:grpSpPr>
        <a:xfrm>
          <a:off x="0" y="0"/>
          <a:ext cx="0" cy="0"/>
          <a:chOff x="0" y="0"/>
          <a:chExt cx="0" cy="0"/>
        </a:xfrm>
      </p:grpSpPr>
      <p:sp>
        <p:nvSpPr>
          <p:cNvPr id="366" name="Shape 36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367" name="Shape 3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b="1" lang="en" sz="900"/>
              <a:t>Janine</a:t>
            </a:r>
          </a:p>
          <a:p>
            <a:pPr lvl="0">
              <a:spcBef>
                <a:spcPts val="0"/>
              </a:spcBef>
              <a:buNone/>
            </a:pPr>
            <a:r>
              <a:t/>
            </a:r>
            <a:endParaRPr b="1" sz="900"/>
          </a:p>
          <a:p>
            <a:pPr lvl="0" algn="just">
              <a:spcBef>
                <a:spcPts val="0"/>
              </a:spcBef>
              <a:buClr>
                <a:schemeClr val="dk1"/>
              </a:buClr>
              <a:buSzPct val="122222"/>
              <a:buFont typeface="Arial"/>
              <a:buNone/>
            </a:pPr>
            <a:r>
              <a:rPr lang="en" sz="900"/>
              <a:t>This bar graph represents the delay at minimum period in all three selection methods and the all custom CMOS case. As you can see, LUT replacement of multiple gates produces no delay overhead for the independent selections.  And this is because the individual gates chosen also do not produce delay. </a:t>
            </a:r>
          </a:p>
          <a:p>
            <a:pPr lvl="0" algn="just">
              <a:spcBef>
                <a:spcPts val="0"/>
              </a:spcBef>
              <a:buClr>
                <a:schemeClr val="dk1"/>
              </a:buClr>
              <a:buSzPct val="122222"/>
              <a:buFont typeface="Arial"/>
              <a:buNone/>
            </a:pPr>
            <a:r>
              <a:t/>
            </a:r>
            <a:endParaRPr sz="900"/>
          </a:p>
          <a:p>
            <a:pPr lvl="0" rtl="0" algn="just">
              <a:spcBef>
                <a:spcPts val="0"/>
              </a:spcBef>
              <a:buNone/>
            </a:pPr>
            <a:r>
              <a:rPr lang="en" sz="900"/>
              <a:t>There is delay overhead for both dependent and parametric-aware dependent selections. The first case of dependent selection results in the most overhead, a delay 1.23 times greater than the all custom CMOS.  And this is because all of the individual gates chosen for mapping have delay.  The second dependent selection has a lesser overhead, because only two of the gates chosen have delay.  The parametric-aware dependent selection has even lesser overhead, even though its mapping many more gates, and this is because the chosen gates are not all in the same pathway, unlike the dependent selection, and the overhead is also caused by some gates with delay.</a:t>
            </a:r>
          </a:p>
          <a:p>
            <a:pPr lvl="0" algn="just">
              <a:spcBef>
                <a:spcPts val="0"/>
              </a:spcBef>
              <a:buClr>
                <a:schemeClr val="dk1"/>
              </a:buClr>
              <a:buSzPct val="122222"/>
              <a:buFont typeface="Arial"/>
              <a:buNone/>
            </a:pPr>
            <a:r>
              <a:t/>
            </a:r>
            <a:endParaRPr sz="900"/>
          </a:p>
          <a:p>
            <a:pPr lvl="0" algn="just">
              <a:spcBef>
                <a:spcPts val="0"/>
              </a:spcBef>
              <a:buClr>
                <a:schemeClr val="dk1"/>
              </a:buClr>
              <a:buSzPct val="122222"/>
              <a:buFont typeface="Arial"/>
              <a:buNone/>
            </a:pPr>
            <a:r>
              <a:rPr lang="en" sz="900"/>
              <a:t>(There is more overhead in the dependent selection, despite having lesser gates implemented than the parametric-aware dependent. When gates in the same pathway are replaced with LUTs, the input of one gate is dependent on the other, so it is possible for more delay to carry over.)</a:t>
            </a:r>
          </a:p>
          <a:p>
            <a:pPr lvl="0">
              <a:spcBef>
                <a:spcPts val="0"/>
              </a:spcBef>
              <a:buNone/>
            </a:pPr>
            <a:r>
              <a:t/>
            </a:r>
            <a:endParaRPr sz="9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2" name="Shape 372"/>
        <p:cNvGrpSpPr/>
        <p:nvPr/>
      </p:nvGrpSpPr>
      <p:grpSpPr>
        <a:xfrm>
          <a:off x="0" y="0"/>
          <a:ext cx="0" cy="0"/>
          <a:chOff x="0" y="0"/>
          <a:chExt cx="0" cy="0"/>
        </a:xfrm>
      </p:grpSpPr>
      <p:sp>
        <p:nvSpPr>
          <p:cNvPr id="373" name="Shape 37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374" name="Shape 3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b="1" lang="en" sz="900"/>
              <a:t>Janine</a:t>
            </a:r>
          </a:p>
          <a:p>
            <a:pPr lvl="0">
              <a:spcBef>
                <a:spcPts val="0"/>
              </a:spcBef>
              <a:buNone/>
            </a:pPr>
            <a:r>
              <a:t/>
            </a:r>
            <a:endParaRPr sz="900"/>
          </a:p>
          <a:p>
            <a:pPr lvl="0" algn="just">
              <a:spcBef>
                <a:spcPts val="0"/>
              </a:spcBef>
              <a:buClr>
                <a:schemeClr val="dk1"/>
              </a:buClr>
              <a:buSzPct val="122222"/>
              <a:buFont typeface="Arial"/>
              <a:buNone/>
            </a:pPr>
            <a:r>
              <a:rPr lang="en" sz="900">
                <a:solidFill>
                  <a:srgbClr val="000000"/>
                </a:solidFill>
                <a:latin typeface="Times New Roman"/>
                <a:ea typeface="Times New Roman"/>
                <a:cs typeface="Times New Roman"/>
                <a:sym typeface="Times New Roman"/>
              </a:rPr>
              <a:t>The critical output was also observed..  The independent selections did not have a change in critical path, as their critical output still ends at gate S3.  For the first dependent selection (highlighted in pink), the critical path changed to gate S2 due to mapping all gates with delay.  For the other dependent selection (highlighted in purple) and the parametric selection (highlighted in blue), the critical path changed to gate C4 due to the delays produced by mapping certain gates, but mainly the delay caused by C4.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0" name="Shape 380"/>
        <p:cNvGrpSpPr/>
        <p:nvPr/>
      </p:nvGrpSpPr>
      <p:grpSpPr>
        <a:xfrm>
          <a:off x="0" y="0"/>
          <a:ext cx="0" cy="0"/>
          <a:chOff x="0" y="0"/>
          <a:chExt cx="0" cy="0"/>
        </a:xfrm>
      </p:grpSpPr>
      <p:sp>
        <p:nvSpPr>
          <p:cNvPr id="381" name="Shape 38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382" name="Shape 3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0" name="Shape 390"/>
        <p:cNvGrpSpPr/>
        <p:nvPr/>
      </p:nvGrpSpPr>
      <p:grpSpPr>
        <a:xfrm>
          <a:off x="0" y="0"/>
          <a:ext cx="0" cy="0"/>
          <a:chOff x="0" y="0"/>
          <a:chExt cx="0" cy="0"/>
        </a:xfrm>
      </p:grpSpPr>
      <p:sp>
        <p:nvSpPr>
          <p:cNvPr id="391" name="Shape 39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92" name="Shape 392"/>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rPr b="1" lang="en"/>
              <a:t>Fernando</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7" name="Shape 397"/>
        <p:cNvGrpSpPr/>
        <p:nvPr/>
      </p:nvGrpSpPr>
      <p:grpSpPr>
        <a:xfrm>
          <a:off x="0" y="0"/>
          <a:ext cx="0" cy="0"/>
          <a:chOff x="0" y="0"/>
          <a:chExt cx="0" cy="0"/>
        </a:xfrm>
      </p:grpSpPr>
      <p:sp>
        <p:nvSpPr>
          <p:cNvPr id="398" name="Shape 39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399" name="Shape 3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4" name="Shape 404"/>
        <p:cNvGrpSpPr/>
        <p:nvPr/>
      </p:nvGrpSpPr>
      <p:grpSpPr>
        <a:xfrm>
          <a:off x="0" y="0"/>
          <a:ext cx="0" cy="0"/>
          <a:chOff x="0" y="0"/>
          <a:chExt cx="0" cy="0"/>
        </a:xfrm>
      </p:grpSpPr>
      <p:sp>
        <p:nvSpPr>
          <p:cNvPr id="405" name="Shape 40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406" name="Shape 4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1" name="Shape 411"/>
        <p:cNvGrpSpPr/>
        <p:nvPr/>
      </p:nvGrpSpPr>
      <p:grpSpPr>
        <a:xfrm>
          <a:off x="0" y="0"/>
          <a:ext cx="0" cy="0"/>
          <a:chOff x="0" y="0"/>
          <a:chExt cx="0" cy="0"/>
        </a:xfrm>
      </p:grpSpPr>
      <p:sp>
        <p:nvSpPr>
          <p:cNvPr id="412" name="Shape 41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413" name="Shape 4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2" name="Shape 16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1" lang="en"/>
              <a:t>Sergio</a:t>
            </a:r>
          </a:p>
          <a:p>
            <a:pPr indent="0" lvl="0" marL="0" marR="0" rtl="0" algn="l">
              <a:spcBef>
                <a:spcPts val="0"/>
              </a:spcBef>
              <a:spcAft>
                <a:spcPts val="0"/>
              </a:spcAft>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rPr lang="en"/>
              <a:t>STT offers advantages when compared to current memory storage technology such as flash, SRAM and DRAM. STT is a reconfigurable technology which means that the IC design can be changed once already manufactured. This means that IC design would be more secure and Intellectual Property(IP) would be harder to pirate. STT uses MTJ as a storage device</a:t>
            </a:r>
          </a:p>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1" name="Shape 17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lvl="0">
              <a:spcBef>
                <a:spcPts val="0"/>
              </a:spcBef>
              <a:buClr>
                <a:schemeClr val="dk1"/>
              </a:buClr>
              <a:buSzPct val="25000"/>
              <a:buFont typeface="Arial"/>
              <a:buNone/>
            </a:pPr>
            <a:r>
              <a:rPr b="1" lang="en"/>
              <a:t>Sergio</a:t>
            </a:r>
          </a:p>
          <a:p>
            <a:pPr lvl="0">
              <a:spcBef>
                <a:spcPts val="0"/>
              </a:spcBef>
              <a:buClr>
                <a:schemeClr val="dk1"/>
              </a:buClr>
              <a:buSzPct val="25000"/>
              <a:buFont typeface="Arial"/>
              <a:buNone/>
            </a:pPr>
            <a:r>
              <a:t/>
            </a:r>
            <a:endParaRPr b="1"/>
          </a:p>
          <a:p>
            <a:pPr lvl="0" rtl="0">
              <a:spcBef>
                <a:spcPts val="0"/>
              </a:spcBef>
              <a:buClr>
                <a:schemeClr val="dk1"/>
              </a:buClr>
              <a:buSzPct val="25000"/>
              <a:buFont typeface="Arial"/>
              <a:buNone/>
            </a:pPr>
            <a:r>
              <a:rPr b="1" lang="en"/>
              <a:t>MTJ are logic memory storage devices made with two ferromagnetic layers and an oxide barrier between the layers. There is one fixed layer whose magnetic orientation cannot be changed. There is also a free layers whose magnetic orientation can be changed. MTJ can have two states: parallel and antiparallel. The parallel state holds logic state 0(low resistance); the antiparallel state holds logic state 1(high resistance).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0" name="Shape 180"/>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rPr b="1" lang="en"/>
              <a:t>Andrea</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2" name="Shape 192"/>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lvl="0" rtl="0">
              <a:spcBef>
                <a:spcPts val="0"/>
              </a:spcBef>
              <a:buClr>
                <a:schemeClr val="dk1"/>
              </a:buClr>
              <a:buSzPct val="25000"/>
              <a:buFont typeface="Arial"/>
              <a:buNone/>
            </a:pPr>
            <a:r>
              <a:rPr b="1" lang="en"/>
              <a:t>Andrea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36" name="Shape 23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lvl="0">
              <a:spcBef>
                <a:spcPts val="0"/>
              </a:spcBef>
              <a:buClr>
                <a:schemeClr val="dk1"/>
              </a:buClr>
              <a:buSzPct val="25000"/>
              <a:buFont typeface="Arial"/>
              <a:buNone/>
            </a:pPr>
            <a:r>
              <a:rPr b="1" lang="en"/>
              <a:t>Andrea </a:t>
            </a:r>
          </a:p>
          <a:p>
            <a:pPr lvl="0">
              <a:spcBef>
                <a:spcPts val="0"/>
              </a:spcBef>
              <a:buClr>
                <a:schemeClr val="dk1"/>
              </a:buClr>
              <a:buSzPct val="25000"/>
              <a:buFont typeface="Arial"/>
              <a:buNone/>
            </a:pPr>
            <a:r>
              <a:t/>
            </a:r>
            <a:endParaRPr b="1"/>
          </a:p>
          <a:p>
            <a:pPr lvl="0" rtl="0">
              <a:spcBef>
                <a:spcPts val="0"/>
              </a:spcBef>
              <a:buClr>
                <a:schemeClr val="dk1"/>
              </a:buClr>
              <a:buSzPct val="25000"/>
              <a:buFont typeface="Arial"/>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45" name="Shape 245"/>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lvl="0" rtl="0">
              <a:spcBef>
                <a:spcPts val="0"/>
              </a:spcBef>
              <a:buClr>
                <a:schemeClr val="dk1"/>
              </a:buClr>
              <a:buSzPct val="25000"/>
              <a:buFont typeface="Arial"/>
              <a:buNone/>
            </a:pPr>
            <a:r>
              <a:rPr b="1" lang="en"/>
              <a:t>Andrea</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52" name="Shape 252"/>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rPr b="1" lang="en"/>
              <a:t>Fernando</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2.png"/><Relationship Id="rId3" Type="http://schemas.openxmlformats.org/officeDocument/2006/relationships/image" Target="../media/image0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4.png"/><Relationship Id="rId3" Type="http://schemas.openxmlformats.org/officeDocument/2006/relationships/image" Target="../media/image0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4.png"/><Relationship Id="rId3" Type="http://schemas.openxmlformats.org/officeDocument/2006/relationships/image" Target="../media/image0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2" name="Shape 12"/>
        <p:cNvGrpSpPr/>
        <p:nvPr/>
      </p:nvGrpSpPr>
      <p:grpSpPr>
        <a:xfrm>
          <a:off x="0" y="0"/>
          <a:ext cx="0" cy="0"/>
          <a:chOff x="0" y="0"/>
          <a:chExt cx="0" cy="0"/>
        </a:xfrm>
      </p:grpSpPr>
      <p:pic>
        <p:nvPicPr>
          <p:cNvPr descr="Overlay-TitleSlide.png" id="13" name="Shape 13"/>
          <p:cNvPicPr preferRelativeResize="0"/>
          <p:nvPr/>
        </p:nvPicPr>
        <p:blipFill rotWithShape="1">
          <a:blip r:embed="rId2">
            <a:alphaModFix/>
          </a:blip>
          <a:srcRect b="0" l="0" r="0" t="0"/>
          <a:stretch/>
        </p:blipFill>
        <p:spPr>
          <a:xfrm>
            <a:off x="158367" y="140589"/>
            <a:ext cx="8827200" cy="4862400"/>
          </a:xfrm>
          <a:prstGeom prst="rect">
            <a:avLst/>
          </a:prstGeom>
          <a:noFill/>
          <a:ln>
            <a:noFill/>
          </a:ln>
        </p:spPr>
      </p:pic>
      <p:sp>
        <p:nvSpPr>
          <p:cNvPr id="14" name="Shape 14"/>
          <p:cNvSpPr txBox="1"/>
          <p:nvPr>
            <p:ph idx="12" type="sldNum"/>
          </p:nvPr>
        </p:nvSpPr>
        <p:spPr>
          <a:xfrm>
            <a:off x="8404410" y="164727"/>
            <a:ext cx="493200" cy="273900"/>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Arial"/>
              <a:buNone/>
            </a:pPr>
            <a:fld id="{00000000-1234-1234-1234-123412341234}" type="slidenum">
              <a:rPr b="0" i="0" lang="en" sz="1000" u="none" cap="none" strike="noStrike">
                <a:solidFill>
                  <a:schemeClr val="dk2"/>
                </a:solidFill>
                <a:latin typeface="Arial"/>
                <a:ea typeface="Arial"/>
                <a:cs typeface="Arial"/>
                <a:sym typeface="Arial"/>
              </a:rPr>
              <a:t>‹#›</a:t>
            </a:fld>
          </a:p>
        </p:txBody>
      </p:sp>
      <p:sp>
        <p:nvSpPr>
          <p:cNvPr id="15" name="Shape 15"/>
          <p:cNvSpPr txBox="1"/>
          <p:nvPr>
            <p:ph type="ctrTitle"/>
          </p:nvPr>
        </p:nvSpPr>
        <p:spPr>
          <a:xfrm>
            <a:off x="1600200" y="1869282"/>
            <a:ext cx="6762600" cy="1102500"/>
          </a:xfrm>
          <a:prstGeom prst="rect">
            <a:avLst/>
          </a:prstGeom>
          <a:noFill/>
          <a:ln>
            <a:noFill/>
          </a:ln>
        </p:spPr>
        <p:txBody>
          <a:bodyPr anchorCtr="0" anchor="b" bIns="91425" lIns="91425" rIns="91425" tIns="91425"/>
          <a:lstStyle>
            <a:lvl1pPr indent="0" lvl="0" marL="0" marR="0" rtl="0" algn="r">
              <a:lnSpc>
                <a:spcPct val="100000"/>
              </a:lnSpc>
              <a:spcBef>
                <a:spcPts val="0"/>
              </a:spcBef>
              <a:spcAft>
                <a:spcPts val="0"/>
              </a:spcAft>
              <a:buClr>
                <a:schemeClr val="lt1"/>
              </a:buClr>
              <a:buFont typeface="Trebuchet MS"/>
              <a:buNone/>
              <a:defRPr b="0" i="0" sz="4400" u="none" cap="none" strike="noStrike">
                <a:solidFill>
                  <a:schemeClr val="lt1"/>
                </a:solidFill>
                <a:latin typeface="Trebuchet MS"/>
                <a:ea typeface="Trebuchet MS"/>
                <a:cs typeface="Trebuchet MS"/>
                <a:sym typeface="Trebuchet MS"/>
              </a:defRPr>
            </a:lvl1pPr>
            <a:lvl2pPr indent="0" lvl="1" rtl="0">
              <a:spcBef>
                <a:spcPts val="0"/>
              </a:spcBef>
              <a:buFont typeface="Arial"/>
              <a:buNone/>
              <a:defRPr sz="1800"/>
            </a:lvl2pPr>
            <a:lvl3pPr indent="0" lvl="2" rtl="0">
              <a:spcBef>
                <a:spcPts val="0"/>
              </a:spcBef>
              <a:buFont typeface="Arial"/>
              <a:buNone/>
              <a:defRPr sz="1800"/>
            </a:lvl3pPr>
            <a:lvl4pPr indent="0" lvl="3" rtl="0">
              <a:spcBef>
                <a:spcPts val="0"/>
              </a:spcBef>
              <a:buFont typeface="Arial"/>
              <a:buNone/>
              <a:defRPr sz="1800"/>
            </a:lvl4pPr>
            <a:lvl5pPr indent="0" lvl="4" rtl="0">
              <a:spcBef>
                <a:spcPts val="0"/>
              </a:spcBef>
              <a:buFont typeface="Arial"/>
              <a:buNone/>
              <a:defRPr sz="1800"/>
            </a:lvl5pPr>
            <a:lvl6pPr indent="0" lvl="5" rtl="0">
              <a:spcBef>
                <a:spcPts val="0"/>
              </a:spcBef>
              <a:buFont typeface="Arial"/>
              <a:buNone/>
              <a:defRPr sz="1800"/>
            </a:lvl6pPr>
            <a:lvl7pPr indent="0" lvl="6" rtl="0">
              <a:spcBef>
                <a:spcPts val="0"/>
              </a:spcBef>
              <a:buFont typeface="Arial"/>
              <a:buNone/>
              <a:defRPr sz="1800"/>
            </a:lvl7pPr>
            <a:lvl8pPr indent="0" lvl="7" rtl="0">
              <a:spcBef>
                <a:spcPts val="0"/>
              </a:spcBef>
              <a:buFont typeface="Arial"/>
              <a:buNone/>
              <a:defRPr sz="1800"/>
            </a:lvl8pPr>
            <a:lvl9pPr indent="0" lvl="8" rtl="0">
              <a:spcBef>
                <a:spcPts val="0"/>
              </a:spcBef>
              <a:buFont typeface="Arial"/>
              <a:buNone/>
              <a:defRPr sz="1800"/>
            </a:lvl9pPr>
          </a:lstStyle>
          <a:p/>
        </p:txBody>
      </p:sp>
      <p:sp>
        <p:nvSpPr>
          <p:cNvPr id="16" name="Shape 16"/>
          <p:cNvSpPr txBox="1"/>
          <p:nvPr>
            <p:ph idx="1" type="subTitle"/>
          </p:nvPr>
        </p:nvSpPr>
        <p:spPr>
          <a:xfrm>
            <a:off x="1600200" y="2975159"/>
            <a:ext cx="6762600" cy="1314300"/>
          </a:xfrm>
          <a:prstGeom prst="rect">
            <a:avLst/>
          </a:prstGeom>
          <a:noFill/>
          <a:ln>
            <a:noFill/>
          </a:ln>
        </p:spPr>
        <p:txBody>
          <a:bodyPr anchorCtr="0" anchor="t" bIns="91425" lIns="91425" rIns="91425" tIns="91425"/>
          <a:lstStyle>
            <a:lvl1pPr indent="0" lvl="0" marL="0" marR="0" rtl="0" algn="r">
              <a:lnSpc>
                <a:spcPct val="100000"/>
              </a:lnSpc>
              <a:spcBef>
                <a:spcPts val="600"/>
              </a:spcBef>
              <a:spcAft>
                <a:spcPts val="0"/>
              </a:spcAft>
              <a:buClr>
                <a:schemeClr val="lt1"/>
              </a:buClr>
              <a:buFont typeface="Noto Sans Symbols"/>
              <a:buNone/>
              <a:defRPr b="0" i="0" sz="1800" u="none" cap="none" strike="noStrike">
                <a:solidFill>
                  <a:schemeClr val="lt1"/>
                </a:solidFill>
                <a:latin typeface="Trebuchet MS"/>
                <a:ea typeface="Trebuchet MS"/>
                <a:cs typeface="Trebuchet MS"/>
                <a:sym typeface="Trebuchet MS"/>
              </a:defRPr>
            </a:lvl1pPr>
            <a:lvl2pPr indent="0" lvl="1" marL="457200" marR="0" rtl="0" algn="ctr">
              <a:lnSpc>
                <a:spcPct val="100000"/>
              </a:lnSpc>
              <a:spcBef>
                <a:spcPts val="600"/>
              </a:spcBef>
              <a:spcAft>
                <a:spcPts val="0"/>
              </a:spcAft>
              <a:buClr>
                <a:srgbClr val="888888"/>
              </a:buClr>
              <a:buFont typeface="Noto Sans Symbols"/>
              <a:buNone/>
              <a:defRPr b="0" i="0" sz="2000" u="none" cap="none" strike="noStrike">
                <a:solidFill>
                  <a:srgbClr val="888888"/>
                </a:solidFill>
                <a:latin typeface="Trebuchet MS"/>
                <a:ea typeface="Trebuchet MS"/>
                <a:cs typeface="Trebuchet MS"/>
                <a:sym typeface="Trebuchet MS"/>
              </a:defRPr>
            </a:lvl2pPr>
            <a:lvl3pPr indent="0" lvl="2" marL="914400" marR="0" rtl="0" algn="ctr">
              <a:lnSpc>
                <a:spcPct val="100000"/>
              </a:lnSpc>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3pPr>
            <a:lvl4pPr indent="0" lvl="3" marL="1371600" marR="0" rtl="0" algn="ctr">
              <a:lnSpc>
                <a:spcPct val="100000"/>
              </a:lnSpc>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4pPr>
            <a:lvl5pPr indent="0" lvl="4" marL="1828800" marR="0" rtl="0" algn="ctr">
              <a:lnSpc>
                <a:spcPct val="100000"/>
              </a:lnSpc>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5pPr>
            <a:lvl6pPr indent="0" lvl="5" marL="2286000" marR="0" rtl="0" algn="ctr">
              <a:lnSpc>
                <a:spcPct val="100000"/>
              </a:lnSpc>
              <a:spcBef>
                <a:spcPts val="36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6pPr>
            <a:lvl7pPr indent="0" lvl="6" marL="2743200" marR="0" rtl="0" algn="ctr">
              <a:lnSpc>
                <a:spcPct val="100000"/>
              </a:lnSpc>
              <a:spcBef>
                <a:spcPts val="36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7pPr>
            <a:lvl8pPr indent="0" lvl="7" marL="3200400" marR="0" rtl="0" algn="ctr">
              <a:lnSpc>
                <a:spcPct val="100000"/>
              </a:lnSpc>
              <a:spcBef>
                <a:spcPts val="36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8pPr>
            <a:lvl9pPr indent="0" lvl="8" marL="3657600" marR="0" rtl="0" algn="ctr">
              <a:lnSpc>
                <a:spcPct val="100000"/>
              </a:lnSpc>
              <a:spcBef>
                <a:spcPts val="36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9pPr>
          </a:lstStyle>
          <a:p/>
        </p:txBody>
      </p:sp>
      <p:sp>
        <p:nvSpPr>
          <p:cNvPr id="17" name="Shape 17"/>
          <p:cNvSpPr txBox="1"/>
          <p:nvPr>
            <p:ph idx="10" type="dt"/>
          </p:nvPr>
        </p:nvSpPr>
        <p:spPr>
          <a:xfrm>
            <a:off x="381001" y="4716555"/>
            <a:ext cx="1887600" cy="2739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Arial"/>
              <a:buNone/>
              <a:defRPr b="0" i="0" sz="12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18" name="Shape 18"/>
          <p:cNvSpPr txBox="1"/>
          <p:nvPr>
            <p:ph idx="11" type="ftr"/>
          </p:nvPr>
        </p:nvSpPr>
        <p:spPr>
          <a:xfrm>
            <a:off x="3304614" y="4716555"/>
            <a:ext cx="5238900" cy="273900"/>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Arial"/>
              <a:buNone/>
              <a:defRPr b="0" i="0" sz="12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4 Content">
    <p:spTree>
      <p:nvGrpSpPr>
        <p:cNvPr id="81" name="Shape 81"/>
        <p:cNvGrpSpPr/>
        <p:nvPr/>
      </p:nvGrpSpPr>
      <p:grpSpPr>
        <a:xfrm>
          <a:off x="0" y="0"/>
          <a:ext cx="0" cy="0"/>
          <a:chOff x="0" y="0"/>
          <a:chExt cx="0" cy="0"/>
        </a:xfrm>
      </p:grpSpPr>
      <p:pic>
        <p:nvPicPr>
          <p:cNvPr descr="Overlay-ContentSlides.png" id="82" name="Shape 82"/>
          <p:cNvPicPr preferRelativeResize="0"/>
          <p:nvPr/>
        </p:nvPicPr>
        <p:blipFill rotWithShape="1">
          <a:blip r:embed="rId2">
            <a:alphaModFix/>
          </a:blip>
          <a:srcRect b="0" l="0" r="0" t="0"/>
          <a:stretch/>
        </p:blipFill>
        <p:spPr>
          <a:xfrm>
            <a:off x="150884" y="139981"/>
            <a:ext cx="8827200" cy="4862400"/>
          </a:xfrm>
          <a:prstGeom prst="rect">
            <a:avLst/>
          </a:prstGeom>
          <a:noFill/>
          <a:ln>
            <a:noFill/>
          </a:ln>
        </p:spPr>
      </p:pic>
      <p:sp>
        <p:nvSpPr>
          <p:cNvPr id="83" name="Shape 83"/>
          <p:cNvSpPr txBox="1"/>
          <p:nvPr>
            <p:ph type="title"/>
          </p:nvPr>
        </p:nvSpPr>
        <p:spPr>
          <a:xfrm>
            <a:off x="779464" y="285750"/>
            <a:ext cx="7583400" cy="7833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lt1"/>
              </a:buClr>
              <a:buFont typeface="Trebuchet MS"/>
              <a:buNone/>
              <a:defRPr b="0" i="0" sz="3800" u="none" cap="none" strike="noStrike">
                <a:solidFill>
                  <a:schemeClr val="lt1"/>
                </a:solidFill>
                <a:latin typeface="Trebuchet MS"/>
                <a:ea typeface="Trebuchet MS"/>
                <a:cs typeface="Trebuchet MS"/>
                <a:sym typeface="Trebuchet MS"/>
              </a:defRPr>
            </a:lvl1pPr>
            <a:lvl2pPr indent="0" lvl="1" rtl="0">
              <a:spcBef>
                <a:spcPts val="0"/>
              </a:spcBef>
              <a:buFont typeface="Arial"/>
              <a:buNone/>
              <a:defRPr sz="1800"/>
            </a:lvl2pPr>
            <a:lvl3pPr indent="0" lvl="2" rtl="0">
              <a:spcBef>
                <a:spcPts val="0"/>
              </a:spcBef>
              <a:buFont typeface="Arial"/>
              <a:buNone/>
              <a:defRPr sz="1800"/>
            </a:lvl3pPr>
            <a:lvl4pPr indent="0" lvl="3" rtl="0">
              <a:spcBef>
                <a:spcPts val="0"/>
              </a:spcBef>
              <a:buFont typeface="Arial"/>
              <a:buNone/>
              <a:defRPr sz="1800"/>
            </a:lvl4pPr>
            <a:lvl5pPr indent="0" lvl="4" rtl="0">
              <a:spcBef>
                <a:spcPts val="0"/>
              </a:spcBef>
              <a:buFont typeface="Arial"/>
              <a:buNone/>
              <a:defRPr sz="1800"/>
            </a:lvl5pPr>
            <a:lvl6pPr indent="0" lvl="5" rtl="0">
              <a:spcBef>
                <a:spcPts val="0"/>
              </a:spcBef>
              <a:buFont typeface="Arial"/>
              <a:buNone/>
              <a:defRPr sz="1800"/>
            </a:lvl6pPr>
            <a:lvl7pPr indent="0" lvl="6" rtl="0">
              <a:spcBef>
                <a:spcPts val="0"/>
              </a:spcBef>
              <a:buFont typeface="Arial"/>
              <a:buNone/>
              <a:defRPr sz="1800"/>
            </a:lvl7pPr>
            <a:lvl8pPr indent="0" lvl="7" rtl="0">
              <a:spcBef>
                <a:spcPts val="0"/>
              </a:spcBef>
              <a:buFont typeface="Arial"/>
              <a:buNone/>
              <a:defRPr sz="1800"/>
            </a:lvl8pPr>
            <a:lvl9pPr indent="0" lvl="8" rtl="0">
              <a:spcBef>
                <a:spcPts val="0"/>
              </a:spcBef>
              <a:buFont typeface="Arial"/>
              <a:buNone/>
              <a:defRPr sz="1800"/>
            </a:lvl9pPr>
          </a:lstStyle>
          <a:p/>
        </p:txBody>
      </p:sp>
      <p:sp>
        <p:nvSpPr>
          <p:cNvPr id="84" name="Shape 84"/>
          <p:cNvSpPr txBox="1"/>
          <p:nvPr>
            <p:ph idx="10" type="dt"/>
          </p:nvPr>
        </p:nvSpPr>
        <p:spPr>
          <a:xfrm>
            <a:off x="381001" y="4716555"/>
            <a:ext cx="1887600" cy="2739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Arial"/>
              <a:buNone/>
              <a:defRPr b="0" i="0" sz="12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85" name="Shape 85"/>
          <p:cNvSpPr txBox="1"/>
          <p:nvPr>
            <p:ph idx="11" type="ftr"/>
          </p:nvPr>
        </p:nvSpPr>
        <p:spPr>
          <a:xfrm>
            <a:off x="3304614" y="4716555"/>
            <a:ext cx="5238900" cy="273900"/>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Arial"/>
              <a:buNone/>
              <a:defRPr b="0" i="0" sz="12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86" name="Shape 86"/>
          <p:cNvSpPr txBox="1"/>
          <p:nvPr>
            <p:ph idx="12" type="sldNum"/>
          </p:nvPr>
        </p:nvSpPr>
        <p:spPr>
          <a:xfrm>
            <a:off x="8404410" y="164727"/>
            <a:ext cx="493200" cy="273900"/>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Arial"/>
              <a:buNone/>
            </a:pPr>
            <a:fld id="{00000000-1234-1234-1234-123412341234}" type="slidenum">
              <a:rPr b="0" i="0" lang="en" sz="1000" u="none" cap="none" strike="noStrike">
                <a:solidFill>
                  <a:schemeClr val="dk2"/>
                </a:solidFill>
                <a:latin typeface="Arial"/>
                <a:ea typeface="Arial"/>
                <a:cs typeface="Arial"/>
                <a:sym typeface="Arial"/>
              </a:rPr>
              <a:t>‹#›</a:t>
            </a:fld>
          </a:p>
        </p:txBody>
      </p:sp>
      <p:sp>
        <p:nvSpPr>
          <p:cNvPr id="87" name="Shape 87"/>
          <p:cNvSpPr txBox="1"/>
          <p:nvPr>
            <p:ph idx="1" type="body"/>
          </p:nvPr>
        </p:nvSpPr>
        <p:spPr>
          <a:xfrm>
            <a:off x="779462" y="1371600"/>
            <a:ext cx="3657600" cy="1542900"/>
          </a:xfrm>
          <a:prstGeom prst="rect">
            <a:avLst/>
          </a:prstGeom>
          <a:noFill/>
          <a:ln>
            <a:noFill/>
          </a:ln>
        </p:spPr>
        <p:txBody>
          <a:bodyPr anchorCtr="0" anchor="t" bIns="91425" lIns="91425" rIns="91425" tIns="91425"/>
          <a:lstStyle>
            <a:lvl1pPr indent="98425" lvl="0" marL="282575" marR="0" rtl="0" algn="l">
              <a:lnSpc>
                <a:spcPct val="100000"/>
              </a:lnSpc>
              <a:spcBef>
                <a:spcPts val="2000"/>
              </a:spcBef>
              <a:spcAft>
                <a:spcPts val="0"/>
              </a:spcAft>
              <a:buClr>
                <a:schemeClr val="lt1"/>
              </a:buClr>
              <a:buSzPct val="100000"/>
              <a:buFont typeface="Noto Sans Symbols"/>
              <a:buChar char="●"/>
              <a:defRPr b="0" i="0" sz="2000" u="none" cap="none" strike="noStrike">
                <a:solidFill>
                  <a:schemeClr val="lt1"/>
                </a:solidFill>
                <a:latin typeface="Trebuchet MS"/>
                <a:ea typeface="Trebuchet MS"/>
                <a:cs typeface="Trebuchet MS"/>
                <a:sym typeface="Trebuchet MS"/>
              </a:defRPr>
            </a:lvl1pPr>
            <a:lvl2pPr indent="44450" lvl="1" marL="577850"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2pPr>
            <a:lvl3pPr indent="53975" lvl="2" marL="860425"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3pPr>
            <a:lvl4pPr indent="50800" lvl="3" marL="1143000"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4pPr>
            <a:lvl5pPr indent="60325" lvl="4" marL="1425575"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5pPr>
            <a:lvl6pPr indent="53975" lvl="5" marL="1711325" marR="0" rtl="0" algn="l">
              <a:lnSpc>
                <a:spcPct val="100000"/>
              </a:lnSpc>
              <a:spcBef>
                <a:spcPts val="36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6pPr>
            <a:lvl7pPr indent="44450" lvl="6" marL="2000250" marR="0" rtl="0" algn="l">
              <a:lnSpc>
                <a:spcPct val="100000"/>
              </a:lnSpc>
              <a:spcBef>
                <a:spcPts val="36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7pPr>
            <a:lvl8pPr indent="46037" lvl="7" marL="2290762" marR="0" rtl="0" algn="l">
              <a:lnSpc>
                <a:spcPct val="100000"/>
              </a:lnSpc>
              <a:spcBef>
                <a:spcPts val="36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8pPr>
            <a:lvl9pPr indent="44450" lvl="8" marL="2571750" marR="0" rtl="0" algn="l">
              <a:lnSpc>
                <a:spcPct val="100000"/>
              </a:lnSpc>
              <a:spcBef>
                <a:spcPts val="36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9pPr>
          </a:lstStyle>
          <a:p/>
        </p:txBody>
      </p:sp>
      <p:sp>
        <p:nvSpPr>
          <p:cNvPr id="88" name="Shape 88"/>
          <p:cNvSpPr txBox="1"/>
          <p:nvPr>
            <p:ph idx="2" type="body"/>
          </p:nvPr>
        </p:nvSpPr>
        <p:spPr>
          <a:xfrm>
            <a:off x="779462" y="2993859"/>
            <a:ext cx="3657600" cy="1542900"/>
          </a:xfrm>
          <a:prstGeom prst="rect">
            <a:avLst/>
          </a:prstGeom>
          <a:noFill/>
          <a:ln>
            <a:noFill/>
          </a:ln>
        </p:spPr>
        <p:txBody>
          <a:bodyPr anchorCtr="0" anchor="t" bIns="91425" lIns="91425" rIns="91425" tIns="91425"/>
          <a:lstStyle>
            <a:lvl1pPr indent="98425" lvl="0" marL="282575" marR="0" rtl="0" algn="l">
              <a:lnSpc>
                <a:spcPct val="100000"/>
              </a:lnSpc>
              <a:spcBef>
                <a:spcPts val="2000"/>
              </a:spcBef>
              <a:spcAft>
                <a:spcPts val="0"/>
              </a:spcAft>
              <a:buClr>
                <a:schemeClr val="lt1"/>
              </a:buClr>
              <a:buSzPct val="100000"/>
              <a:buFont typeface="Noto Sans Symbols"/>
              <a:buChar char="●"/>
              <a:defRPr b="0" i="0" sz="2000" u="none" cap="none" strike="noStrike">
                <a:solidFill>
                  <a:schemeClr val="lt1"/>
                </a:solidFill>
                <a:latin typeface="Trebuchet MS"/>
                <a:ea typeface="Trebuchet MS"/>
                <a:cs typeface="Trebuchet MS"/>
                <a:sym typeface="Trebuchet MS"/>
              </a:defRPr>
            </a:lvl1pPr>
            <a:lvl2pPr indent="44450" lvl="1" marL="577850"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2pPr>
            <a:lvl3pPr indent="53975" lvl="2" marL="860425"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3pPr>
            <a:lvl4pPr indent="50800" lvl="3" marL="1143000"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4pPr>
            <a:lvl5pPr indent="60325" lvl="4" marL="1425575"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5pPr>
            <a:lvl6pPr indent="53975" lvl="5" marL="1711325" marR="0" rtl="0" algn="l">
              <a:lnSpc>
                <a:spcPct val="100000"/>
              </a:lnSpc>
              <a:spcBef>
                <a:spcPts val="36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6pPr>
            <a:lvl7pPr indent="44450" lvl="6" marL="2000250" marR="0" rtl="0" algn="l">
              <a:lnSpc>
                <a:spcPct val="100000"/>
              </a:lnSpc>
              <a:spcBef>
                <a:spcPts val="36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7pPr>
            <a:lvl8pPr indent="46037" lvl="7" marL="2290762" marR="0" rtl="0" algn="l">
              <a:lnSpc>
                <a:spcPct val="100000"/>
              </a:lnSpc>
              <a:spcBef>
                <a:spcPts val="36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8pPr>
            <a:lvl9pPr indent="44450" lvl="8" marL="2571750" marR="0" rtl="0" algn="l">
              <a:lnSpc>
                <a:spcPct val="100000"/>
              </a:lnSpc>
              <a:spcBef>
                <a:spcPts val="36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9pPr>
          </a:lstStyle>
          <a:p/>
        </p:txBody>
      </p:sp>
      <p:sp>
        <p:nvSpPr>
          <p:cNvPr id="89" name="Shape 89"/>
          <p:cNvSpPr txBox="1"/>
          <p:nvPr>
            <p:ph idx="3" type="body"/>
          </p:nvPr>
        </p:nvSpPr>
        <p:spPr>
          <a:xfrm>
            <a:off x="4710953" y="1371600"/>
            <a:ext cx="3657600" cy="1542900"/>
          </a:xfrm>
          <a:prstGeom prst="rect">
            <a:avLst/>
          </a:prstGeom>
          <a:noFill/>
          <a:ln>
            <a:noFill/>
          </a:ln>
        </p:spPr>
        <p:txBody>
          <a:bodyPr anchorCtr="0" anchor="t" bIns="91425" lIns="91425" rIns="91425" tIns="91425"/>
          <a:lstStyle>
            <a:lvl1pPr indent="98425" lvl="0" marL="282575" marR="0" rtl="0" algn="l">
              <a:lnSpc>
                <a:spcPct val="100000"/>
              </a:lnSpc>
              <a:spcBef>
                <a:spcPts val="2000"/>
              </a:spcBef>
              <a:spcAft>
                <a:spcPts val="0"/>
              </a:spcAft>
              <a:buClr>
                <a:schemeClr val="lt1"/>
              </a:buClr>
              <a:buSzPct val="100000"/>
              <a:buFont typeface="Noto Sans Symbols"/>
              <a:buChar char="●"/>
              <a:defRPr b="0" i="0" sz="2000" u="none" cap="none" strike="noStrike">
                <a:solidFill>
                  <a:schemeClr val="lt1"/>
                </a:solidFill>
                <a:latin typeface="Trebuchet MS"/>
                <a:ea typeface="Trebuchet MS"/>
                <a:cs typeface="Trebuchet MS"/>
                <a:sym typeface="Trebuchet MS"/>
              </a:defRPr>
            </a:lvl1pPr>
            <a:lvl2pPr indent="44450" lvl="1" marL="577850"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2pPr>
            <a:lvl3pPr indent="53975" lvl="2" marL="860425"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3pPr>
            <a:lvl4pPr indent="50800" lvl="3" marL="1143000"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4pPr>
            <a:lvl5pPr indent="60325" lvl="4" marL="1425575"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5pPr>
            <a:lvl6pPr indent="53975" lvl="5" marL="1711325" marR="0" rtl="0" algn="l">
              <a:lnSpc>
                <a:spcPct val="100000"/>
              </a:lnSpc>
              <a:spcBef>
                <a:spcPts val="36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6pPr>
            <a:lvl7pPr indent="44450" lvl="6" marL="2000250" marR="0" rtl="0" algn="l">
              <a:lnSpc>
                <a:spcPct val="100000"/>
              </a:lnSpc>
              <a:spcBef>
                <a:spcPts val="36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7pPr>
            <a:lvl8pPr indent="46037" lvl="7" marL="2290762" marR="0" rtl="0" algn="l">
              <a:lnSpc>
                <a:spcPct val="100000"/>
              </a:lnSpc>
              <a:spcBef>
                <a:spcPts val="36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8pPr>
            <a:lvl9pPr indent="44450" lvl="8" marL="2571750" marR="0" rtl="0" algn="l">
              <a:lnSpc>
                <a:spcPct val="100000"/>
              </a:lnSpc>
              <a:spcBef>
                <a:spcPts val="36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9pPr>
          </a:lstStyle>
          <a:p/>
        </p:txBody>
      </p:sp>
      <p:sp>
        <p:nvSpPr>
          <p:cNvPr id="90" name="Shape 90"/>
          <p:cNvSpPr txBox="1"/>
          <p:nvPr>
            <p:ph idx="4" type="body"/>
          </p:nvPr>
        </p:nvSpPr>
        <p:spPr>
          <a:xfrm>
            <a:off x="4710953" y="2993859"/>
            <a:ext cx="3657600" cy="1542900"/>
          </a:xfrm>
          <a:prstGeom prst="rect">
            <a:avLst/>
          </a:prstGeom>
          <a:noFill/>
          <a:ln>
            <a:noFill/>
          </a:ln>
        </p:spPr>
        <p:txBody>
          <a:bodyPr anchorCtr="0" anchor="t" bIns="91425" lIns="91425" rIns="91425" tIns="91425"/>
          <a:lstStyle>
            <a:lvl1pPr indent="98425" lvl="0" marL="282575" marR="0" rtl="0" algn="l">
              <a:lnSpc>
                <a:spcPct val="100000"/>
              </a:lnSpc>
              <a:spcBef>
                <a:spcPts val="2000"/>
              </a:spcBef>
              <a:spcAft>
                <a:spcPts val="0"/>
              </a:spcAft>
              <a:buClr>
                <a:schemeClr val="lt1"/>
              </a:buClr>
              <a:buSzPct val="100000"/>
              <a:buFont typeface="Noto Sans Symbols"/>
              <a:buChar char="●"/>
              <a:defRPr b="0" i="0" sz="2000" u="none" cap="none" strike="noStrike">
                <a:solidFill>
                  <a:schemeClr val="lt1"/>
                </a:solidFill>
                <a:latin typeface="Trebuchet MS"/>
                <a:ea typeface="Trebuchet MS"/>
                <a:cs typeface="Trebuchet MS"/>
                <a:sym typeface="Trebuchet MS"/>
              </a:defRPr>
            </a:lvl1pPr>
            <a:lvl2pPr indent="44450" lvl="1" marL="577850"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2pPr>
            <a:lvl3pPr indent="53975" lvl="2" marL="860425"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3pPr>
            <a:lvl4pPr indent="50800" lvl="3" marL="1143000"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4pPr>
            <a:lvl5pPr indent="60325" lvl="4" marL="1425575"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5pPr>
            <a:lvl6pPr indent="53975" lvl="5" marL="1711325" marR="0" rtl="0" algn="l">
              <a:lnSpc>
                <a:spcPct val="100000"/>
              </a:lnSpc>
              <a:spcBef>
                <a:spcPts val="36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6pPr>
            <a:lvl7pPr indent="44450" lvl="6" marL="2000250" marR="0" rtl="0" algn="l">
              <a:lnSpc>
                <a:spcPct val="100000"/>
              </a:lnSpc>
              <a:spcBef>
                <a:spcPts val="36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7pPr>
            <a:lvl8pPr indent="46037" lvl="7" marL="2290762" marR="0" rtl="0" algn="l">
              <a:lnSpc>
                <a:spcPct val="100000"/>
              </a:lnSpc>
              <a:spcBef>
                <a:spcPts val="36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8pPr>
            <a:lvl9pPr indent="44450" lvl="8" marL="2571750" marR="0" rtl="0" algn="l">
              <a:lnSpc>
                <a:spcPct val="100000"/>
              </a:lnSpc>
              <a:spcBef>
                <a:spcPts val="36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91" name="Shape 91"/>
        <p:cNvGrpSpPr/>
        <p:nvPr/>
      </p:nvGrpSpPr>
      <p:grpSpPr>
        <a:xfrm>
          <a:off x="0" y="0"/>
          <a:ext cx="0" cy="0"/>
          <a:chOff x="0" y="0"/>
          <a:chExt cx="0" cy="0"/>
        </a:xfrm>
      </p:grpSpPr>
      <p:pic>
        <p:nvPicPr>
          <p:cNvPr descr="Overlay-ContentSlides.png" id="92" name="Shape 92"/>
          <p:cNvPicPr preferRelativeResize="0"/>
          <p:nvPr/>
        </p:nvPicPr>
        <p:blipFill rotWithShape="1">
          <a:blip r:embed="rId2">
            <a:alphaModFix/>
          </a:blip>
          <a:srcRect b="0" l="0" r="0" t="0"/>
          <a:stretch/>
        </p:blipFill>
        <p:spPr>
          <a:xfrm>
            <a:off x="150884" y="139981"/>
            <a:ext cx="8827200" cy="4862400"/>
          </a:xfrm>
          <a:prstGeom prst="rect">
            <a:avLst/>
          </a:prstGeom>
          <a:noFill/>
          <a:ln>
            <a:noFill/>
          </a:ln>
        </p:spPr>
      </p:pic>
      <p:sp>
        <p:nvSpPr>
          <p:cNvPr id="93" name="Shape 93"/>
          <p:cNvSpPr txBox="1"/>
          <p:nvPr>
            <p:ph type="title"/>
          </p:nvPr>
        </p:nvSpPr>
        <p:spPr>
          <a:xfrm>
            <a:off x="779464" y="285750"/>
            <a:ext cx="7583400" cy="7833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lt1"/>
              </a:buClr>
              <a:buFont typeface="Trebuchet MS"/>
              <a:buNone/>
              <a:defRPr b="0" i="0" sz="3800" u="none" cap="none" strike="noStrike">
                <a:solidFill>
                  <a:schemeClr val="lt1"/>
                </a:solidFill>
                <a:latin typeface="Trebuchet MS"/>
                <a:ea typeface="Trebuchet MS"/>
                <a:cs typeface="Trebuchet MS"/>
                <a:sym typeface="Trebuchet MS"/>
              </a:defRPr>
            </a:lvl1pPr>
            <a:lvl2pPr indent="0" lvl="1" rtl="0">
              <a:spcBef>
                <a:spcPts val="0"/>
              </a:spcBef>
              <a:buFont typeface="Arial"/>
              <a:buNone/>
              <a:defRPr sz="1800"/>
            </a:lvl2pPr>
            <a:lvl3pPr indent="0" lvl="2" rtl="0">
              <a:spcBef>
                <a:spcPts val="0"/>
              </a:spcBef>
              <a:buFont typeface="Arial"/>
              <a:buNone/>
              <a:defRPr sz="1800"/>
            </a:lvl3pPr>
            <a:lvl4pPr indent="0" lvl="3" rtl="0">
              <a:spcBef>
                <a:spcPts val="0"/>
              </a:spcBef>
              <a:buFont typeface="Arial"/>
              <a:buNone/>
              <a:defRPr sz="1800"/>
            </a:lvl4pPr>
            <a:lvl5pPr indent="0" lvl="4" rtl="0">
              <a:spcBef>
                <a:spcPts val="0"/>
              </a:spcBef>
              <a:buFont typeface="Arial"/>
              <a:buNone/>
              <a:defRPr sz="1800"/>
            </a:lvl5pPr>
            <a:lvl6pPr indent="0" lvl="5" rtl="0">
              <a:spcBef>
                <a:spcPts val="0"/>
              </a:spcBef>
              <a:buFont typeface="Arial"/>
              <a:buNone/>
              <a:defRPr sz="1800"/>
            </a:lvl6pPr>
            <a:lvl7pPr indent="0" lvl="6" rtl="0">
              <a:spcBef>
                <a:spcPts val="0"/>
              </a:spcBef>
              <a:buFont typeface="Arial"/>
              <a:buNone/>
              <a:defRPr sz="1800"/>
            </a:lvl7pPr>
            <a:lvl8pPr indent="0" lvl="7" rtl="0">
              <a:spcBef>
                <a:spcPts val="0"/>
              </a:spcBef>
              <a:buFont typeface="Arial"/>
              <a:buNone/>
              <a:defRPr sz="1800"/>
            </a:lvl8pPr>
            <a:lvl9pPr indent="0" lvl="8" rtl="0">
              <a:spcBef>
                <a:spcPts val="0"/>
              </a:spcBef>
              <a:buFont typeface="Arial"/>
              <a:buNone/>
              <a:defRPr sz="1800"/>
            </a:lvl9pPr>
          </a:lstStyle>
          <a:p/>
        </p:txBody>
      </p:sp>
      <p:sp>
        <p:nvSpPr>
          <p:cNvPr id="94" name="Shape 94"/>
          <p:cNvSpPr txBox="1"/>
          <p:nvPr>
            <p:ph idx="10" type="dt"/>
          </p:nvPr>
        </p:nvSpPr>
        <p:spPr>
          <a:xfrm>
            <a:off x="381001" y="4716555"/>
            <a:ext cx="1887600" cy="2739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Arial"/>
              <a:buNone/>
              <a:defRPr b="0" i="0" sz="12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95" name="Shape 95"/>
          <p:cNvSpPr txBox="1"/>
          <p:nvPr>
            <p:ph idx="11" type="ftr"/>
          </p:nvPr>
        </p:nvSpPr>
        <p:spPr>
          <a:xfrm>
            <a:off x="3304614" y="4716555"/>
            <a:ext cx="5238900" cy="273900"/>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Arial"/>
              <a:buNone/>
              <a:defRPr b="0" i="0" sz="12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96" name="Shape 96"/>
          <p:cNvSpPr txBox="1"/>
          <p:nvPr>
            <p:ph idx="12" type="sldNum"/>
          </p:nvPr>
        </p:nvSpPr>
        <p:spPr>
          <a:xfrm>
            <a:off x="8404410" y="164727"/>
            <a:ext cx="493200" cy="273900"/>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Arial"/>
              <a:buNone/>
            </a:pPr>
            <a:fld id="{00000000-1234-1234-1234-123412341234}" type="slidenum">
              <a:rPr b="0" i="0" lang="en" sz="1000" u="none" cap="none" strike="noStrike">
                <a:solidFill>
                  <a:schemeClr val="dk2"/>
                </a:solidFill>
                <a:latin typeface="Arial"/>
                <a:ea typeface="Arial"/>
                <a:cs typeface="Arial"/>
                <a:sym typeface="Arial"/>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97" name="Shape 97"/>
        <p:cNvGrpSpPr/>
        <p:nvPr/>
      </p:nvGrpSpPr>
      <p:grpSpPr>
        <a:xfrm>
          <a:off x="0" y="0"/>
          <a:ext cx="0" cy="0"/>
          <a:chOff x="0" y="0"/>
          <a:chExt cx="0" cy="0"/>
        </a:xfrm>
      </p:grpSpPr>
      <p:pic>
        <p:nvPicPr>
          <p:cNvPr descr="Overlay-ContentCaption.png" id="98" name="Shape 98"/>
          <p:cNvPicPr preferRelativeResize="0"/>
          <p:nvPr/>
        </p:nvPicPr>
        <p:blipFill rotWithShape="1">
          <a:blip r:embed="rId2">
            <a:alphaModFix/>
          </a:blip>
          <a:srcRect b="0" l="0" r="0" t="0"/>
          <a:stretch/>
        </p:blipFill>
        <p:spPr>
          <a:xfrm>
            <a:off x="158367" y="140589"/>
            <a:ext cx="8827200" cy="4862400"/>
          </a:xfrm>
          <a:prstGeom prst="rect">
            <a:avLst/>
          </a:prstGeom>
          <a:noFill/>
          <a:ln>
            <a:noFill/>
          </a:ln>
        </p:spPr>
      </p:pic>
      <p:sp>
        <p:nvSpPr>
          <p:cNvPr id="99" name="Shape 99"/>
          <p:cNvSpPr txBox="1"/>
          <p:nvPr>
            <p:ph type="title"/>
          </p:nvPr>
        </p:nvSpPr>
        <p:spPr>
          <a:xfrm>
            <a:off x="779464" y="442912"/>
            <a:ext cx="3657600" cy="87150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chemeClr val="lt1"/>
              </a:buClr>
              <a:buFont typeface="Trebuchet MS"/>
              <a:buNone/>
              <a:defRPr b="0" i="0" sz="3600" u="none" cap="none" strike="noStrike">
                <a:solidFill>
                  <a:schemeClr val="lt1"/>
                </a:solidFill>
                <a:latin typeface="Trebuchet MS"/>
                <a:ea typeface="Trebuchet MS"/>
                <a:cs typeface="Trebuchet MS"/>
                <a:sym typeface="Trebuchet MS"/>
              </a:defRPr>
            </a:lvl1pPr>
            <a:lvl2pPr indent="0" lvl="1" rtl="0">
              <a:spcBef>
                <a:spcPts val="0"/>
              </a:spcBef>
              <a:buFont typeface="Arial"/>
              <a:buNone/>
              <a:defRPr sz="1800"/>
            </a:lvl2pPr>
            <a:lvl3pPr indent="0" lvl="2" rtl="0">
              <a:spcBef>
                <a:spcPts val="0"/>
              </a:spcBef>
              <a:buFont typeface="Arial"/>
              <a:buNone/>
              <a:defRPr sz="1800"/>
            </a:lvl3pPr>
            <a:lvl4pPr indent="0" lvl="3" rtl="0">
              <a:spcBef>
                <a:spcPts val="0"/>
              </a:spcBef>
              <a:buFont typeface="Arial"/>
              <a:buNone/>
              <a:defRPr sz="1800"/>
            </a:lvl4pPr>
            <a:lvl5pPr indent="0" lvl="4" rtl="0">
              <a:spcBef>
                <a:spcPts val="0"/>
              </a:spcBef>
              <a:buFont typeface="Arial"/>
              <a:buNone/>
              <a:defRPr sz="1800"/>
            </a:lvl5pPr>
            <a:lvl6pPr indent="0" lvl="5" rtl="0">
              <a:spcBef>
                <a:spcPts val="0"/>
              </a:spcBef>
              <a:buFont typeface="Arial"/>
              <a:buNone/>
              <a:defRPr sz="1800"/>
            </a:lvl6pPr>
            <a:lvl7pPr indent="0" lvl="6" rtl="0">
              <a:spcBef>
                <a:spcPts val="0"/>
              </a:spcBef>
              <a:buFont typeface="Arial"/>
              <a:buNone/>
              <a:defRPr sz="1800"/>
            </a:lvl7pPr>
            <a:lvl8pPr indent="0" lvl="7" rtl="0">
              <a:spcBef>
                <a:spcPts val="0"/>
              </a:spcBef>
              <a:buFont typeface="Arial"/>
              <a:buNone/>
              <a:defRPr sz="1800"/>
            </a:lvl8pPr>
            <a:lvl9pPr indent="0" lvl="8" rtl="0">
              <a:spcBef>
                <a:spcPts val="0"/>
              </a:spcBef>
              <a:buFont typeface="Arial"/>
              <a:buNone/>
              <a:defRPr sz="1800"/>
            </a:lvl9pPr>
          </a:lstStyle>
          <a:p/>
        </p:txBody>
      </p:sp>
      <p:sp>
        <p:nvSpPr>
          <p:cNvPr id="100" name="Shape 100"/>
          <p:cNvSpPr txBox="1"/>
          <p:nvPr>
            <p:ph idx="1" type="body"/>
          </p:nvPr>
        </p:nvSpPr>
        <p:spPr>
          <a:xfrm>
            <a:off x="4693023" y="554691"/>
            <a:ext cx="3657599" cy="3981600"/>
          </a:xfrm>
          <a:prstGeom prst="rect">
            <a:avLst/>
          </a:prstGeom>
          <a:noFill/>
          <a:ln>
            <a:noFill/>
          </a:ln>
        </p:spPr>
        <p:txBody>
          <a:bodyPr anchorCtr="0" anchor="t" bIns="91425" lIns="91425" rIns="91425" tIns="91425"/>
          <a:lstStyle>
            <a:lvl1pPr indent="98425" lvl="0" marL="282575" marR="0" rtl="0" algn="l">
              <a:lnSpc>
                <a:spcPct val="100000"/>
              </a:lnSpc>
              <a:spcBef>
                <a:spcPts val="2000"/>
              </a:spcBef>
              <a:spcAft>
                <a:spcPts val="0"/>
              </a:spcAft>
              <a:buClr>
                <a:schemeClr val="lt1"/>
              </a:buClr>
              <a:buSzPct val="100000"/>
              <a:buFont typeface="Noto Sans Symbols"/>
              <a:buChar char="●"/>
              <a:defRPr b="0" i="0" sz="2000" u="none" cap="none" strike="noStrike">
                <a:solidFill>
                  <a:schemeClr val="lt1"/>
                </a:solidFill>
                <a:latin typeface="Trebuchet MS"/>
                <a:ea typeface="Trebuchet MS"/>
                <a:cs typeface="Trebuchet MS"/>
                <a:sym typeface="Trebuchet MS"/>
              </a:defRPr>
            </a:lvl1pPr>
            <a:lvl2pPr indent="44450" lvl="1" marL="577850"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2pPr>
            <a:lvl3pPr indent="53975" lvl="2" marL="860425"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3pPr>
            <a:lvl4pPr indent="50800" lvl="3" marL="1143000"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4pPr>
            <a:lvl5pPr indent="60325" lvl="4" marL="1425575"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5pPr>
            <a:lvl6pPr indent="53975" lvl="5" marL="1711325" marR="0" rtl="0" algn="l">
              <a:lnSpc>
                <a:spcPct val="100000"/>
              </a:lnSpc>
              <a:spcBef>
                <a:spcPts val="36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6pPr>
            <a:lvl7pPr indent="44450" lvl="6" marL="2000250" marR="0" rtl="0" algn="l">
              <a:lnSpc>
                <a:spcPct val="100000"/>
              </a:lnSpc>
              <a:spcBef>
                <a:spcPts val="36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7pPr>
            <a:lvl8pPr indent="46037" lvl="7" marL="2290762" marR="0" rtl="0" algn="l">
              <a:lnSpc>
                <a:spcPct val="100000"/>
              </a:lnSpc>
              <a:spcBef>
                <a:spcPts val="36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8pPr>
            <a:lvl9pPr indent="44450" lvl="8" marL="2571750" marR="0" rtl="0" algn="l">
              <a:lnSpc>
                <a:spcPct val="100000"/>
              </a:lnSpc>
              <a:spcBef>
                <a:spcPts val="36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9pPr>
          </a:lstStyle>
          <a:p/>
        </p:txBody>
      </p:sp>
      <p:sp>
        <p:nvSpPr>
          <p:cNvPr id="101" name="Shape 101"/>
          <p:cNvSpPr txBox="1"/>
          <p:nvPr>
            <p:ph idx="2" type="body"/>
          </p:nvPr>
        </p:nvSpPr>
        <p:spPr>
          <a:xfrm>
            <a:off x="779464" y="1362075"/>
            <a:ext cx="3657600" cy="2867100"/>
          </a:xfrm>
          <a:prstGeom prst="rect">
            <a:avLst/>
          </a:prstGeom>
          <a:noFill/>
          <a:ln>
            <a:noFill/>
          </a:ln>
        </p:spPr>
        <p:txBody>
          <a:bodyPr anchorCtr="0" anchor="t" bIns="91425" lIns="91425" rIns="91425" tIns="91425"/>
          <a:lstStyle>
            <a:lvl1pPr indent="0" lvl="0" marL="0" marR="0" rtl="0" algn="ctr">
              <a:lnSpc>
                <a:spcPct val="100000"/>
              </a:lnSpc>
              <a:spcBef>
                <a:spcPts val="600"/>
              </a:spcBef>
              <a:spcAft>
                <a:spcPts val="0"/>
              </a:spcAft>
              <a:buClr>
                <a:schemeClr val="lt1"/>
              </a:buClr>
              <a:buFont typeface="Noto Sans Symbols"/>
              <a:buNone/>
              <a:defRPr b="0" i="0" sz="1800" u="none" cap="none" strike="noStrike">
                <a:solidFill>
                  <a:schemeClr val="lt1"/>
                </a:solidFill>
                <a:latin typeface="Trebuchet MS"/>
                <a:ea typeface="Trebuchet MS"/>
                <a:cs typeface="Trebuchet MS"/>
                <a:sym typeface="Trebuchet MS"/>
              </a:defRPr>
            </a:lvl1pPr>
            <a:lvl2pPr indent="0" lvl="1" marL="457200" marR="0" rtl="0" algn="l">
              <a:lnSpc>
                <a:spcPct val="100000"/>
              </a:lnSpc>
              <a:spcBef>
                <a:spcPts val="600"/>
              </a:spcBef>
              <a:spcAft>
                <a:spcPts val="0"/>
              </a:spcAft>
              <a:buClr>
                <a:schemeClr val="lt1"/>
              </a:buClr>
              <a:buFont typeface="Noto Sans Symbols"/>
              <a:buNone/>
              <a:defRPr b="0" i="0" sz="1200" u="none" cap="none" strike="noStrike">
                <a:solidFill>
                  <a:schemeClr val="lt1"/>
                </a:solidFill>
                <a:latin typeface="Trebuchet MS"/>
                <a:ea typeface="Trebuchet MS"/>
                <a:cs typeface="Trebuchet MS"/>
                <a:sym typeface="Trebuchet MS"/>
              </a:defRPr>
            </a:lvl2pPr>
            <a:lvl3pPr indent="0" lvl="2" marL="914400" marR="0" rtl="0" algn="l">
              <a:lnSpc>
                <a:spcPct val="100000"/>
              </a:lnSpc>
              <a:spcBef>
                <a:spcPts val="600"/>
              </a:spcBef>
              <a:spcAft>
                <a:spcPts val="0"/>
              </a:spcAft>
              <a:buClr>
                <a:schemeClr val="lt1"/>
              </a:buClr>
              <a:buFont typeface="Noto Sans Symbols"/>
              <a:buNone/>
              <a:defRPr b="0" i="0" sz="1000" u="none" cap="none" strike="noStrike">
                <a:solidFill>
                  <a:schemeClr val="lt1"/>
                </a:solidFill>
                <a:latin typeface="Trebuchet MS"/>
                <a:ea typeface="Trebuchet MS"/>
                <a:cs typeface="Trebuchet MS"/>
                <a:sym typeface="Trebuchet MS"/>
              </a:defRPr>
            </a:lvl3pPr>
            <a:lvl4pPr indent="0" lvl="3" marL="1371600" marR="0" rtl="0" algn="l">
              <a:lnSpc>
                <a:spcPct val="100000"/>
              </a:lnSpc>
              <a:spcBef>
                <a:spcPts val="600"/>
              </a:spcBef>
              <a:spcAft>
                <a:spcPts val="0"/>
              </a:spcAft>
              <a:buClr>
                <a:schemeClr val="lt1"/>
              </a:buClr>
              <a:buFont typeface="Noto Sans Symbols"/>
              <a:buNone/>
              <a:defRPr b="0" i="0" sz="900" u="none" cap="none" strike="noStrike">
                <a:solidFill>
                  <a:schemeClr val="lt1"/>
                </a:solidFill>
                <a:latin typeface="Trebuchet MS"/>
                <a:ea typeface="Trebuchet MS"/>
                <a:cs typeface="Trebuchet MS"/>
                <a:sym typeface="Trebuchet MS"/>
              </a:defRPr>
            </a:lvl4pPr>
            <a:lvl5pPr indent="0" lvl="4" marL="1828800" marR="0" rtl="0" algn="l">
              <a:lnSpc>
                <a:spcPct val="100000"/>
              </a:lnSpc>
              <a:spcBef>
                <a:spcPts val="600"/>
              </a:spcBef>
              <a:spcAft>
                <a:spcPts val="0"/>
              </a:spcAft>
              <a:buClr>
                <a:schemeClr val="lt1"/>
              </a:buClr>
              <a:buFont typeface="Noto Sans Symbols"/>
              <a:buNone/>
              <a:defRPr b="0" i="0" sz="900" u="none" cap="none" strike="noStrike">
                <a:solidFill>
                  <a:schemeClr val="lt1"/>
                </a:solidFill>
                <a:latin typeface="Trebuchet MS"/>
                <a:ea typeface="Trebuchet MS"/>
                <a:cs typeface="Trebuchet MS"/>
                <a:sym typeface="Trebuchet MS"/>
              </a:defRPr>
            </a:lvl5pPr>
            <a:lvl6pPr indent="0" lvl="5" marL="2286000" marR="0" rtl="0" algn="l">
              <a:lnSpc>
                <a:spcPct val="100000"/>
              </a:lnSpc>
              <a:spcBef>
                <a:spcPts val="180"/>
              </a:spcBef>
              <a:spcAft>
                <a:spcPts val="0"/>
              </a:spcAft>
              <a:buClr>
                <a:schemeClr val="lt1"/>
              </a:buClr>
              <a:buFont typeface="Noto Sans Symbols"/>
              <a:buNone/>
              <a:defRPr b="0" i="0" sz="900" u="none" cap="none" strike="noStrike">
                <a:solidFill>
                  <a:schemeClr val="lt1"/>
                </a:solidFill>
                <a:latin typeface="Trebuchet MS"/>
                <a:ea typeface="Trebuchet MS"/>
                <a:cs typeface="Trebuchet MS"/>
                <a:sym typeface="Trebuchet MS"/>
              </a:defRPr>
            </a:lvl6pPr>
            <a:lvl7pPr indent="0" lvl="6" marL="2743200" marR="0" rtl="0" algn="l">
              <a:lnSpc>
                <a:spcPct val="100000"/>
              </a:lnSpc>
              <a:spcBef>
                <a:spcPts val="180"/>
              </a:spcBef>
              <a:spcAft>
                <a:spcPts val="0"/>
              </a:spcAft>
              <a:buClr>
                <a:schemeClr val="lt1"/>
              </a:buClr>
              <a:buFont typeface="Noto Sans Symbols"/>
              <a:buNone/>
              <a:defRPr b="0" i="0" sz="900" u="none" cap="none" strike="noStrike">
                <a:solidFill>
                  <a:schemeClr val="lt1"/>
                </a:solidFill>
                <a:latin typeface="Trebuchet MS"/>
                <a:ea typeface="Trebuchet MS"/>
                <a:cs typeface="Trebuchet MS"/>
                <a:sym typeface="Trebuchet MS"/>
              </a:defRPr>
            </a:lvl7pPr>
            <a:lvl8pPr indent="0" lvl="7" marL="3200400" marR="0" rtl="0" algn="l">
              <a:lnSpc>
                <a:spcPct val="100000"/>
              </a:lnSpc>
              <a:spcBef>
                <a:spcPts val="180"/>
              </a:spcBef>
              <a:spcAft>
                <a:spcPts val="0"/>
              </a:spcAft>
              <a:buClr>
                <a:schemeClr val="lt1"/>
              </a:buClr>
              <a:buFont typeface="Noto Sans Symbols"/>
              <a:buNone/>
              <a:defRPr b="0" i="0" sz="900" u="none" cap="none" strike="noStrike">
                <a:solidFill>
                  <a:schemeClr val="lt1"/>
                </a:solidFill>
                <a:latin typeface="Trebuchet MS"/>
                <a:ea typeface="Trebuchet MS"/>
                <a:cs typeface="Trebuchet MS"/>
                <a:sym typeface="Trebuchet MS"/>
              </a:defRPr>
            </a:lvl8pPr>
            <a:lvl9pPr indent="0" lvl="8" marL="3657600" marR="0" rtl="0" algn="l">
              <a:lnSpc>
                <a:spcPct val="100000"/>
              </a:lnSpc>
              <a:spcBef>
                <a:spcPts val="180"/>
              </a:spcBef>
              <a:spcAft>
                <a:spcPts val="0"/>
              </a:spcAft>
              <a:buClr>
                <a:schemeClr val="lt1"/>
              </a:buClr>
              <a:buFont typeface="Noto Sans Symbols"/>
              <a:buNone/>
              <a:defRPr b="0" i="0" sz="900" u="none" cap="none" strike="noStrike">
                <a:solidFill>
                  <a:schemeClr val="lt1"/>
                </a:solidFill>
                <a:latin typeface="Trebuchet MS"/>
                <a:ea typeface="Trebuchet MS"/>
                <a:cs typeface="Trebuchet MS"/>
                <a:sym typeface="Trebuchet MS"/>
              </a:defRPr>
            </a:lvl9pPr>
          </a:lstStyle>
          <a:p/>
        </p:txBody>
      </p:sp>
      <p:sp>
        <p:nvSpPr>
          <p:cNvPr id="102" name="Shape 102"/>
          <p:cNvSpPr txBox="1"/>
          <p:nvPr>
            <p:ph idx="10" type="dt"/>
          </p:nvPr>
        </p:nvSpPr>
        <p:spPr>
          <a:xfrm>
            <a:off x="381001" y="4716555"/>
            <a:ext cx="1887600" cy="2739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Arial"/>
              <a:buNone/>
              <a:defRPr b="0" i="0" sz="12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103" name="Shape 103"/>
          <p:cNvSpPr txBox="1"/>
          <p:nvPr>
            <p:ph idx="11" type="ftr"/>
          </p:nvPr>
        </p:nvSpPr>
        <p:spPr>
          <a:xfrm>
            <a:off x="3304614" y="4716555"/>
            <a:ext cx="5238900" cy="273900"/>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Arial"/>
              <a:buNone/>
              <a:defRPr b="0" i="0" sz="12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104" name="Shape 104"/>
          <p:cNvSpPr txBox="1"/>
          <p:nvPr>
            <p:ph idx="12" type="sldNum"/>
          </p:nvPr>
        </p:nvSpPr>
        <p:spPr>
          <a:xfrm>
            <a:off x="8404410" y="164727"/>
            <a:ext cx="493200" cy="273900"/>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Arial"/>
              <a:buNone/>
            </a:pPr>
            <a:fld id="{00000000-1234-1234-1234-123412341234}" type="slidenum">
              <a:rPr b="0" i="0" lang="en" sz="1000" u="none" cap="none" strike="noStrike">
                <a:solidFill>
                  <a:schemeClr val="dk2"/>
                </a:solidFill>
                <a:latin typeface="Arial"/>
                <a:ea typeface="Arial"/>
                <a:cs typeface="Arial"/>
                <a:sym typeface="Arial"/>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105" name="Shape 105"/>
        <p:cNvGrpSpPr/>
        <p:nvPr/>
      </p:nvGrpSpPr>
      <p:grpSpPr>
        <a:xfrm>
          <a:off x="0" y="0"/>
          <a:ext cx="0" cy="0"/>
          <a:chOff x="0" y="0"/>
          <a:chExt cx="0" cy="0"/>
        </a:xfrm>
      </p:grpSpPr>
      <p:pic>
        <p:nvPicPr>
          <p:cNvPr descr="Overlay-PictureCaption.png" id="106" name="Shape 106"/>
          <p:cNvPicPr preferRelativeResize="0"/>
          <p:nvPr/>
        </p:nvPicPr>
        <p:blipFill rotWithShape="1">
          <a:blip r:embed="rId2">
            <a:alphaModFix/>
          </a:blip>
          <a:srcRect b="0" l="0" r="0" t="0"/>
          <a:stretch/>
        </p:blipFill>
        <p:spPr>
          <a:xfrm>
            <a:off x="448977" y="140589"/>
            <a:ext cx="8536800" cy="4862400"/>
          </a:xfrm>
          <a:prstGeom prst="rect">
            <a:avLst/>
          </a:prstGeom>
          <a:noFill/>
          <a:ln>
            <a:noFill/>
          </a:ln>
        </p:spPr>
      </p:pic>
      <p:sp>
        <p:nvSpPr>
          <p:cNvPr id="107" name="Shape 107"/>
          <p:cNvSpPr txBox="1"/>
          <p:nvPr>
            <p:ph type="title"/>
          </p:nvPr>
        </p:nvSpPr>
        <p:spPr>
          <a:xfrm>
            <a:off x="3886200" y="400050"/>
            <a:ext cx="4476600" cy="9393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lt1"/>
              </a:buClr>
              <a:buFont typeface="Trebuchet MS"/>
              <a:buNone/>
              <a:defRPr b="0" i="0" sz="3600" u="none" cap="none" strike="noStrike">
                <a:solidFill>
                  <a:schemeClr val="lt1"/>
                </a:solidFill>
                <a:latin typeface="Trebuchet MS"/>
                <a:ea typeface="Trebuchet MS"/>
                <a:cs typeface="Trebuchet MS"/>
                <a:sym typeface="Trebuchet MS"/>
              </a:defRPr>
            </a:lvl1pPr>
            <a:lvl2pPr indent="0" lvl="1" rtl="0">
              <a:spcBef>
                <a:spcPts val="0"/>
              </a:spcBef>
              <a:buFont typeface="Arial"/>
              <a:buNone/>
              <a:defRPr sz="1800"/>
            </a:lvl2pPr>
            <a:lvl3pPr indent="0" lvl="2" rtl="0">
              <a:spcBef>
                <a:spcPts val="0"/>
              </a:spcBef>
              <a:buFont typeface="Arial"/>
              <a:buNone/>
              <a:defRPr sz="1800"/>
            </a:lvl3pPr>
            <a:lvl4pPr indent="0" lvl="3" rtl="0">
              <a:spcBef>
                <a:spcPts val="0"/>
              </a:spcBef>
              <a:buFont typeface="Arial"/>
              <a:buNone/>
              <a:defRPr sz="1800"/>
            </a:lvl4pPr>
            <a:lvl5pPr indent="0" lvl="4" rtl="0">
              <a:spcBef>
                <a:spcPts val="0"/>
              </a:spcBef>
              <a:buFont typeface="Arial"/>
              <a:buNone/>
              <a:defRPr sz="1800"/>
            </a:lvl5pPr>
            <a:lvl6pPr indent="0" lvl="5" rtl="0">
              <a:spcBef>
                <a:spcPts val="0"/>
              </a:spcBef>
              <a:buFont typeface="Arial"/>
              <a:buNone/>
              <a:defRPr sz="1800"/>
            </a:lvl6pPr>
            <a:lvl7pPr indent="0" lvl="6" rtl="0">
              <a:spcBef>
                <a:spcPts val="0"/>
              </a:spcBef>
              <a:buFont typeface="Arial"/>
              <a:buNone/>
              <a:defRPr sz="1800"/>
            </a:lvl7pPr>
            <a:lvl8pPr indent="0" lvl="7" rtl="0">
              <a:spcBef>
                <a:spcPts val="0"/>
              </a:spcBef>
              <a:buFont typeface="Arial"/>
              <a:buNone/>
              <a:defRPr sz="1800"/>
            </a:lvl8pPr>
            <a:lvl9pPr indent="0" lvl="8" rtl="0">
              <a:spcBef>
                <a:spcPts val="0"/>
              </a:spcBef>
              <a:buFont typeface="Arial"/>
              <a:buNone/>
              <a:defRPr sz="1800"/>
            </a:lvl9pPr>
          </a:lstStyle>
          <a:p/>
        </p:txBody>
      </p:sp>
      <p:sp>
        <p:nvSpPr>
          <p:cNvPr id="108" name="Shape 108"/>
          <p:cNvSpPr txBox="1"/>
          <p:nvPr>
            <p:ph idx="1" type="body"/>
          </p:nvPr>
        </p:nvSpPr>
        <p:spPr>
          <a:xfrm>
            <a:off x="3886125" y="1371600"/>
            <a:ext cx="4474500" cy="2857500"/>
          </a:xfrm>
          <a:prstGeom prst="rect">
            <a:avLst/>
          </a:prstGeom>
          <a:noFill/>
          <a:ln>
            <a:noFill/>
          </a:ln>
        </p:spPr>
        <p:txBody>
          <a:bodyPr anchorCtr="0" anchor="t" bIns="91425" lIns="91425" rIns="91425" tIns="91425"/>
          <a:lstStyle>
            <a:lvl1pPr indent="0" lvl="0" marL="0" marR="0" rtl="0" algn="l">
              <a:lnSpc>
                <a:spcPct val="100000"/>
              </a:lnSpc>
              <a:spcBef>
                <a:spcPts val="600"/>
              </a:spcBef>
              <a:spcAft>
                <a:spcPts val="0"/>
              </a:spcAft>
              <a:buClr>
                <a:schemeClr val="lt1"/>
              </a:buClr>
              <a:buFont typeface="Noto Sans Symbols"/>
              <a:buNone/>
              <a:defRPr b="0" i="0" sz="1800" u="none" cap="none" strike="noStrike">
                <a:solidFill>
                  <a:schemeClr val="lt1"/>
                </a:solidFill>
                <a:latin typeface="Trebuchet MS"/>
                <a:ea typeface="Trebuchet MS"/>
                <a:cs typeface="Trebuchet MS"/>
                <a:sym typeface="Trebuchet MS"/>
              </a:defRPr>
            </a:lvl1pPr>
            <a:lvl2pPr indent="0" lvl="1" marL="457200" marR="0" rtl="0" algn="l">
              <a:lnSpc>
                <a:spcPct val="100000"/>
              </a:lnSpc>
              <a:spcBef>
                <a:spcPts val="600"/>
              </a:spcBef>
              <a:spcAft>
                <a:spcPts val="0"/>
              </a:spcAft>
              <a:buClr>
                <a:schemeClr val="lt1"/>
              </a:buClr>
              <a:buFont typeface="Noto Sans Symbols"/>
              <a:buNone/>
              <a:defRPr b="0" i="0" sz="1200" u="none" cap="none" strike="noStrike">
                <a:solidFill>
                  <a:schemeClr val="lt1"/>
                </a:solidFill>
                <a:latin typeface="Trebuchet MS"/>
                <a:ea typeface="Trebuchet MS"/>
                <a:cs typeface="Trebuchet MS"/>
                <a:sym typeface="Trebuchet MS"/>
              </a:defRPr>
            </a:lvl2pPr>
            <a:lvl3pPr indent="0" lvl="2" marL="914400" marR="0" rtl="0" algn="l">
              <a:lnSpc>
                <a:spcPct val="100000"/>
              </a:lnSpc>
              <a:spcBef>
                <a:spcPts val="600"/>
              </a:spcBef>
              <a:spcAft>
                <a:spcPts val="0"/>
              </a:spcAft>
              <a:buClr>
                <a:schemeClr val="lt1"/>
              </a:buClr>
              <a:buFont typeface="Noto Sans Symbols"/>
              <a:buNone/>
              <a:defRPr b="0" i="0" sz="1000" u="none" cap="none" strike="noStrike">
                <a:solidFill>
                  <a:schemeClr val="lt1"/>
                </a:solidFill>
                <a:latin typeface="Trebuchet MS"/>
                <a:ea typeface="Trebuchet MS"/>
                <a:cs typeface="Trebuchet MS"/>
                <a:sym typeface="Trebuchet MS"/>
              </a:defRPr>
            </a:lvl3pPr>
            <a:lvl4pPr indent="0" lvl="3" marL="1371600" marR="0" rtl="0" algn="l">
              <a:lnSpc>
                <a:spcPct val="100000"/>
              </a:lnSpc>
              <a:spcBef>
                <a:spcPts val="600"/>
              </a:spcBef>
              <a:spcAft>
                <a:spcPts val="0"/>
              </a:spcAft>
              <a:buClr>
                <a:schemeClr val="lt1"/>
              </a:buClr>
              <a:buFont typeface="Noto Sans Symbols"/>
              <a:buNone/>
              <a:defRPr b="0" i="0" sz="900" u="none" cap="none" strike="noStrike">
                <a:solidFill>
                  <a:schemeClr val="lt1"/>
                </a:solidFill>
                <a:latin typeface="Trebuchet MS"/>
                <a:ea typeface="Trebuchet MS"/>
                <a:cs typeface="Trebuchet MS"/>
                <a:sym typeface="Trebuchet MS"/>
              </a:defRPr>
            </a:lvl4pPr>
            <a:lvl5pPr indent="0" lvl="4" marL="1828800" marR="0" rtl="0" algn="l">
              <a:lnSpc>
                <a:spcPct val="100000"/>
              </a:lnSpc>
              <a:spcBef>
                <a:spcPts val="600"/>
              </a:spcBef>
              <a:spcAft>
                <a:spcPts val="0"/>
              </a:spcAft>
              <a:buClr>
                <a:schemeClr val="lt1"/>
              </a:buClr>
              <a:buFont typeface="Noto Sans Symbols"/>
              <a:buNone/>
              <a:defRPr b="0" i="0" sz="900" u="none" cap="none" strike="noStrike">
                <a:solidFill>
                  <a:schemeClr val="lt1"/>
                </a:solidFill>
                <a:latin typeface="Trebuchet MS"/>
                <a:ea typeface="Trebuchet MS"/>
                <a:cs typeface="Trebuchet MS"/>
                <a:sym typeface="Trebuchet MS"/>
              </a:defRPr>
            </a:lvl5pPr>
            <a:lvl6pPr indent="0" lvl="5" marL="2286000" marR="0" rtl="0" algn="l">
              <a:lnSpc>
                <a:spcPct val="100000"/>
              </a:lnSpc>
              <a:spcBef>
                <a:spcPts val="180"/>
              </a:spcBef>
              <a:spcAft>
                <a:spcPts val="0"/>
              </a:spcAft>
              <a:buClr>
                <a:schemeClr val="lt1"/>
              </a:buClr>
              <a:buFont typeface="Noto Sans Symbols"/>
              <a:buNone/>
              <a:defRPr b="0" i="0" sz="900" u="none" cap="none" strike="noStrike">
                <a:solidFill>
                  <a:schemeClr val="lt1"/>
                </a:solidFill>
                <a:latin typeface="Trebuchet MS"/>
                <a:ea typeface="Trebuchet MS"/>
                <a:cs typeface="Trebuchet MS"/>
                <a:sym typeface="Trebuchet MS"/>
              </a:defRPr>
            </a:lvl6pPr>
            <a:lvl7pPr indent="0" lvl="6" marL="2743200" marR="0" rtl="0" algn="l">
              <a:lnSpc>
                <a:spcPct val="100000"/>
              </a:lnSpc>
              <a:spcBef>
                <a:spcPts val="180"/>
              </a:spcBef>
              <a:spcAft>
                <a:spcPts val="0"/>
              </a:spcAft>
              <a:buClr>
                <a:schemeClr val="lt1"/>
              </a:buClr>
              <a:buFont typeface="Noto Sans Symbols"/>
              <a:buNone/>
              <a:defRPr b="0" i="0" sz="900" u="none" cap="none" strike="noStrike">
                <a:solidFill>
                  <a:schemeClr val="lt1"/>
                </a:solidFill>
                <a:latin typeface="Trebuchet MS"/>
                <a:ea typeface="Trebuchet MS"/>
                <a:cs typeface="Trebuchet MS"/>
                <a:sym typeface="Trebuchet MS"/>
              </a:defRPr>
            </a:lvl7pPr>
            <a:lvl8pPr indent="0" lvl="7" marL="3200400" marR="0" rtl="0" algn="l">
              <a:lnSpc>
                <a:spcPct val="100000"/>
              </a:lnSpc>
              <a:spcBef>
                <a:spcPts val="180"/>
              </a:spcBef>
              <a:spcAft>
                <a:spcPts val="0"/>
              </a:spcAft>
              <a:buClr>
                <a:schemeClr val="lt1"/>
              </a:buClr>
              <a:buFont typeface="Noto Sans Symbols"/>
              <a:buNone/>
              <a:defRPr b="0" i="0" sz="900" u="none" cap="none" strike="noStrike">
                <a:solidFill>
                  <a:schemeClr val="lt1"/>
                </a:solidFill>
                <a:latin typeface="Trebuchet MS"/>
                <a:ea typeface="Trebuchet MS"/>
                <a:cs typeface="Trebuchet MS"/>
                <a:sym typeface="Trebuchet MS"/>
              </a:defRPr>
            </a:lvl8pPr>
            <a:lvl9pPr indent="0" lvl="8" marL="3657600" marR="0" rtl="0" algn="l">
              <a:lnSpc>
                <a:spcPct val="100000"/>
              </a:lnSpc>
              <a:spcBef>
                <a:spcPts val="180"/>
              </a:spcBef>
              <a:spcAft>
                <a:spcPts val="0"/>
              </a:spcAft>
              <a:buClr>
                <a:schemeClr val="lt1"/>
              </a:buClr>
              <a:buFont typeface="Noto Sans Symbols"/>
              <a:buNone/>
              <a:defRPr b="0" i="0" sz="900" u="none" cap="none" strike="noStrike">
                <a:solidFill>
                  <a:schemeClr val="lt1"/>
                </a:solidFill>
                <a:latin typeface="Trebuchet MS"/>
                <a:ea typeface="Trebuchet MS"/>
                <a:cs typeface="Trebuchet MS"/>
                <a:sym typeface="Trebuchet MS"/>
              </a:defRPr>
            </a:lvl9pPr>
          </a:lstStyle>
          <a:p/>
        </p:txBody>
      </p:sp>
      <p:sp>
        <p:nvSpPr>
          <p:cNvPr id="109" name="Shape 109"/>
          <p:cNvSpPr txBox="1"/>
          <p:nvPr>
            <p:ph idx="10" type="dt"/>
          </p:nvPr>
        </p:nvSpPr>
        <p:spPr>
          <a:xfrm>
            <a:off x="3886125" y="4716555"/>
            <a:ext cx="1887600" cy="2739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Arial"/>
              <a:buNone/>
              <a:defRPr b="0" i="0" sz="12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110" name="Shape 110"/>
          <p:cNvSpPr txBox="1"/>
          <p:nvPr>
            <p:ph idx="11" type="ftr"/>
          </p:nvPr>
        </p:nvSpPr>
        <p:spPr>
          <a:xfrm>
            <a:off x="5867400" y="4716555"/>
            <a:ext cx="2676000" cy="273900"/>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Arial"/>
              <a:buNone/>
              <a:defRPr b="0" i="0" sz="12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111" name="Shape 111"/>
          <p:cNvSpPr txBox="1"/>
          <p:nvPr>
            <p:ph idx="12" type="sldNum"/>
          </p:nvPr>
        </p:nvSpPr>
        <p:spPr>
          <a:xfrm>
            <a:off x="8404410" y="164727"/>
            <a:ext cx="493200" cy="273900"/>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Arial"/>
              <a:buNone/>
            </a:pPr>
            <a:fld id="{00000000-1234-1234-1234-123412341234}" type="slidenum">
              <a:rPr b="0" i="0" lang="en" sz="1000" u="none" cap="none" strike="noStrike">
                <a:solidFill>
                  <a:schemeClr val="dk2"/>
                </a:solidFill>
                <a:latin typeface="Arial"/>
                <a:ea typeface="Arial"/>
                <a:cs typeface="Arial"/>
                <a:sym typeface="Arial"/>
              </a:rPr>
              <a:t>‹#›</a:t>
            </a:fld>
          </a:p>
        </p:txBody>
      </p:sp>
      <p:sp>
        <p:nvSpPr>
          <p:cNvPr id="112" name="Shape 112"/>
          <p:cNvSpPr/>
          <p:nvPr>
            <p:ph idx="2" type="pic"/>
          </p:nvPr>
        </p:nvSpPr>
        <p:spPr>
          <a:xfrm flipH="1">
            <a:off x="188239" y="134468"/>
            <a:ext cx="3281100" cy="4862400"/>
          </a:xfrm>
          <a:prstGeom prst="round1Rect">
            <a:avLst>
              <a:gd fmla="val 17325" name="adj"/>
            </a:avLst>
          </a:prstGeom>
          <a:blipFill rotWithShape="1">
            <a:blip r:embed="rId3">
              <a:alphaModFix/>
            </a:blip>
            <a:stretch>
              <a:fillRect b="0" l="100000" r="10000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lnSpc>
                <a:spcPct val="100000"/>
              </a:lnSpc>
              <a:spcBef>
                <a:spcPts val="2000"/>
              </a:spcBef>
              <a:spcAft>
                <a:spcPts val="0"/>
              </a:spcAft>
              <a:buClr>
                <a:schemeClr val="lt1"/>
              </a:buClr>
              <a:buFont typeface="Noto Sans Symbols"/>
              <a:buNone/>
              <a:defRPr b="0" i="0" sz="3200" u="none" cap="none" strike="noStrike">
                <a:solidFill>
                  <a:schemeClr val="lt1"/>
                </a:solidFill>
                <a:latin typeface="Trebuchet MS"/>
                <a:ea typeface="Trebuchet MS"/>
                <a:cs typeface="Trebuchet MS"/>
                <a:sym typeface="Trebuchet MS"/>
              </a:defRPr>
            </a:lvl1pPr>
            <a:lvl2pPr indent="0" lvl="1" marL="457200" marR="0" rtl="0" algn="l">
              <a:lnSpc>
                <a:spcPct val="100000"/>
              </a:lnSpc>
              <a:spcBef>
                <a:spcPts val="600"/>
              </a:spcBef>
              <a:spcAft>
                <a:spcPts val="0"/>
              </a:spcAft>
              <a:buClr>
                <a:schemeClr val="lt1"/>
              </a:buClr>
              <a:buFont typeface="Noto Sans Symbols"/>
              <a:buNone/>
              <a:defRPr b="0" i="0" sz="2800" u="none" cap="none" strike="noStrike">
                <a:solidFill>
                  <a:schemeClr val="lt1"/>
                </a:solidFill>
                <a:latin typeface="Trebuchet MS"/>
                <a:ea typeface="Trebuchet MS"/>
                <a:cs typeface="Trebuchet MS"/>
                <a:sym typeface="Trebuchet MS"/>
              </a:defRPr>
            </a:lvl2pPr>
            <a:lvl3pPr indent="0" lvl="2" marL="914400" marR="0" rtl="0" algn="l">
              <a:lnSpc>
                <a:spcPct val="100000"/>
              </a:lnSpc>
              <a:spcBef>
                <a:spcPts val="600"/>
              </a:spcBef>
              <a:spcAft>
                <a:spcPts val="0"/>
              </a:spcAft>
              <a:buClr>
                <a:schemeClr val="lt1"/>
              </a:buClr>
              <a:buFont typeface="Noto Sans Symbols"/>
              <a:buNone/>
              <a:defRPr b="0" i="0" sz="2400" u="none" cap="none" strike="noStrike">
                <a:solidFill>
                  <a:schemeClr val="lt1"/>
                </a:solidFill>
                <a:latin typeface="Trebuchet MS"/>
                <a:ea typeface="Trebuchet MS"/>
                <a:cs typeface="Trebuchet MS"/>
                <a:sym typeface="Trebuchet MS"/>
              </a:defRPr>
            </a:lvl3pPr>
            <a:lvl4pPr indent="0" lvl="3" marL="1371600" marR="0" rtl="0" algn="l">
              <a:lnSpc>
                <a:spcPct val="100000"/>
              </a:lnSpc>
              <a:spcBef>
                <a:spcPts val="600"/>
              </a:spcBef>
              <a:spcAft>
                <a:spcPts val="0"/>
              </a:spcAft>
              <a:buClr>
                <a:schemeClr val="lt1"/>
              </a:buClr>
              <a:buFont typeface="Noto Sans Symbols"/>
              <a:buNone/>
              <a:defRPr b="0" i="0" sz="2000" u="none" cap="none" strike="noStrike">
                <a:solidFill>
                  <a:schemeClr val="lt1"/>
                </a:solidFill>
                <a:latin typeface="Trebuchet MS"/>
                <a:ea typeface="Trebuchet MS"/>
                <a:cs typeface="Trebuchet MS"/>
                <a:sym typeface="Trebuchet MS"/>
              </a:defRPr>
            </a:lvl4pPr>
            <a:lvl5pPr indent="0" lvl="4" marL="1828800" marR="0" rtl="0" algn="l">
              <a:lnSpc>
                <a:spcPct val="100000"/>
              </a:lnSpc>
              <a:spcBef>
                <a:spcPts val="600"/>
              </a:spcBef>
              <a:spcAft>
                <a:spcPts val="0"/>
              </a:spcAft>
              <a:buClr>
                <a:schemeClr val="lt1"/>
              </a:buClr>
              <a:buFont typeface="Noto Sans Symbols"/>
              <a:buNone/>
              <a:defRPr b="0" i="0" sz="2000" u="none" cap="none" strike="noStrike">
                <a:solidFill>
                  <a:schemeClr val="lt1"/>
                </a:solidFill>
                <a:latin typeface="Trebuchet MS"/>
                <a:ea typeface="Trebuchet MS"/>
                <a:cs typeface="Trebuchet MS"/>
                <a:sym typeface="Trebuchet MS"/>
              </a:defRPr>
            </a:lvl5pPr>
            <a:lvl6pPr indent="0" lvl="5" marL="2286000" marR="0" rtl="0" algn="l">
              <a:lnSpc>
                <a:spcPct val="100000"/>
              </a:lnSpc>
              <a:spcBef>
                <a:spcPts val="400"/>
              </a:spcBef>
              <a:spcAft>
                <a:spcPts val="0"/>
              </a:spcAft>
              <a:buClr>
                <a:schemeClr val="lt1"/>
              </a:buClr>
              <a:buFont typeface="Noto Sans Symbols"/>
              <a:buNone/>
              <a:defRPr b="0" i="0" sz="2000" u="none" cap="none" strike="noStrike">
                <a:solidFill>
                  <a:schemeClr val="lt1"/>
                </a:solidFill>
                <a:latin typeface="Trebuchet MS"/>
                <a:ea typeface="Trebuchet MS"/>
                <a:cs typeface="Trebuchet MS"/>
                <a:sym typeface="Trebuchet MS"/>
              </a:defRPr>
            </a:lvl6pPr>
            <a:lvl7pPr indent="0" lvl="6" marL="2743200" marR="0" rtl="0" algn="l">
              <a:lnSpc>
                <a:spcPct val="100000"/>
              </a:lnSpc>
              <a:spcBef>
                <a:spcPts val="400"/>
              </a:spcBef>
              <a:spcAft>
                <a:spcPts val="0"/>
              </a:spcAft>
              <a:buClr>
                <a:schemeClr val="lt1"/>
              </a:buClr>
              <a:buFont typeface="Noto Sans Symbols"/>
              <a:buNone/>
              <a:defRPr b="0" i="0" sz="2000" u="none" cap="none" strike="noStrike">
                <a:solidFill>
                  <a:schemeClr val="lt1"/>
                </a:solidFill>
                <a:latin typeface="Trebuchet MS"/>
                <a:ea typeface="Trebuchet MS"/>
                <a:cs typeface="Trebuchet MS"/>
                <a:sym typeface="Trebuchet MS"/>
              </a:defRPr>
            </a:lvl7pPr>
            <a:lvl8pPr indent="0" lvl="7" marL="3200400" marR="0" rtl="0" algn="l">
              <a:lnSpc>
                <a:spcPct val="100000"/>
              </a:lnSpc>
              <a:spcBef>
                <a:spcPts val="400"/>
              </a:spcBef>
              <a:spcAft>
                <a:spcPts val="0"/>
              </a:spcAft>
              <a:buClr>
                <a:schemeClr val="lt1"/>
              </a:buClr>
              <a:buFont typeface="Noto Sans Symbols"/>
              <a:buNone/>
              <a:defRPr b="0" i="0" sz="2000" u="none" cap="none" strike="noStrike">
                <a:solidFill>
                  <a:schemeClr val="lt1"/>
                </a:solidFill>
                <a:latin typeface="Trebuchet MS"/>
                <a:ea typeface="Trebuchet MS"/>
                <a:cs typeface="Trebuchet MS"/>
                <a:sym typeface="Trebuchet MS"/>
              </a:defRPr>
            </a:lvl8pPr>
            <a:lvl9pPr indent="0" lvl="8" marL="3657600" marR="0" rtl="0" algn="l">
              <a:lnSpc>
                <a:spcPct val="100000"/>
              </a:lnSpc>
              <a:spcBef>
                <a:spcPts val="400"/>
              </a:spcBef>
              <a:spcAft>
                <a:spcPts val="0"/>
              </a:spcAft>
              <a:buClr>
                <a:schemeClr val="lt1"/>
              </a:buClr>
              <a:buFont typeface="Noto Sans Symbols"/>
              <a:buNone/>
              <a:defRPr b="0" i="0" sz="2000" u="none" cap="none" strike="noStrike">
                <a:solidFill>
                  <a:schemeClr val="lt1"/>
                </a:solidFill>
                <a:latin typeface="Trebuchet MS"/>
                <a:ea typeface="Trebuchet MS"/>
                <a:cs typeface="Trebuchet MS"/>
                <a:sym typeface="Trebuchet MS"/>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cture with Caption, Alt.">
    <p:spTree>
      <p:nvGrpSpPr>
        <p:cNvPr id="113" name="Shape 113"/>
        <p:cNvGrpSpPr/>
        <p:nvPr/>
      </p:nvGrpSpPr>
      <p:grpSpPr>
        <a:xfrm>
          <a:off x="0" y="0"/>
          <a:ext cx="0" cy="0"/>
          <a:chOff x="0" y="0"/>
          <a:chExt cx="0" cy="0"/>
        </a:xfrm>
      </p:grpSpPr>
      <p:pic>
        <p:nvPicPr>
          <p:cNvPr descr="Overlay-PictureCaption-Extras.png" id="114" name="Shape 114"/>
          <p:cNvPicPr preferRelativeResize="0"/>
          <p:nvPr/>
        </p:nvPicPr>
        <p:blipFill rotWithShape="1">
          <a:blip r:embed="rId2">
            <a:alphaModFix/>
          </a:blip>
          <a:srcRect b="0" l="0" r="0" t="0"/>
          <a:stretch/>
        </p:blipFill>
        <p:spPr>
          <a:xfrm>
            <a:off x="158367" y="140589"/>
            <a:ext cx="8827200" cy="4862400"/>
          </a:xfrm>
          <a:prstGeom prst="rect">
            <a:avLst/>
          </a:prstGeom>
          <a:noFill/>
          <a:ln>
            <a:noFill/>
          </a:ln>
        </p:spPr>
      </p:pic>
      <p:sp>
        <p:nvSpPr>
          <p:cNvPr id="115" name="Shape 115"/>
          <p:cNvSpPr txBox="1"/>
          <p:nvPr>
            <p:ph type="title"/>
          </p:nvPr>
        </p:nvSpPr>
        <p:spPr>
          <a:xfrm>
            <a:off x="4710953" y="400050"/>
            <a:ext cx="3657600" cy="9393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lt1"/>
              </a:buClr>
              <a:buFont typeface="Trebuchet MS"/>
              <a:buNone/>
              <a:defRPr b="0" i="0" sz="3600" u="none" cap="none" strike="noStrike">
                <a:solidFill>
                  <a:schemeClr val="lt1"/>
                </a:solidFill>
                <a:latin typeface="Trebuchet MS"/>
                <a:ea typeface="Trebuchet MS"/>
                <a:cs typeface="Trebuchet MS"/>
                <a:sym typeface="Trebuchet MS"/>
              </a:defRPr>
            </a:lvl1pPr>
            <a:lvl2pPr indent="0" lvl="1" rtl="0">
              <a:spcBef>
                <a:spcPts val="0"/>
              </a:spcBef>
              <a:buFont typeface="Arial"/>
              <a:buNone/>
              <a:defRPr sz="1800"/>
            </a:lvl2pPr>
            <a:lvl3pPr indent="0" lvl="2" rtl="0">
              <a:spcBef>
                <a:spcPts val="0"/>
              </a:spcBef>
              <a:buFont typeface="Arial"/>
              <a:buNone/>
              <a:defRPr sz="1800"/>
            </a:lvl3pPr>
            <a:lvl4pPr indent="0" lvl="3" rtl="0">
              <a:spcBef>
                <a:spcPts val="0"/>
              </a:spcBef>
              <a:buFont typeface="Arial"/>
              <a:buNone/>
              <a:defRPr sz="1800"/>
            </a:lvl4pPr>
            <a:lvl5pPr indent="0" lvl="4" rtl="0">
              <a:spcBef>
                <a:spcPts val="0"/>
              </a:spcBef>
              <a:buFont typeface="Arial"/>
              <a:buNone/>
              <a:defRPr sz="1800"/>
            </a:lvl5pPr>
            <a:lvl6pPr indent="0" lvl="5" rtl="0">
              <a:spcBef>
                <a:spcPts val="0"/>
              </a:spcBef>
              <a:buFont typeface="Arial"/>
              <a:buNone/>
              <a:defRPr sz="1800"/>
            </a:lvl6pPr>
            <a:lvl7pPr indent="0" lvl="6" rtl="0">
              <a:spcBef>
                <a:spcPts val="0"/>
              </a:spcBef>
              <a:buFont typeface="Arial"/>
              <a:buNone/>
              <a:defRPr sz="1800"/>
            </a:lvl7pPr>
            <a:lvl8pPr indent="0" lvl="7" rtl="0">
              <a:spcBef>
                <a:spcPts val="0"/>
              </a:spcBef>
              <a:buFont typeface="Arial"/>
              <a:buNone/>
              <a:defRPr sz="1800"/>
            </a:lvl8pPr>
            <a:lvl9pPr indent="0" lvl="8" rtl="0">
              <a:spcBef>
                <a:spcPts val="0"/>
              </a:spcBef>
              <a:buFont typeface="Arial"/>
              <a:buNone/>
              <a:defRPr sz="1800"/>
            </a:lvl9pPr>
          </a:lstStyle>
          <a:p/>
        </p:txBody>
      </p:sp>
      <p:sp>
        <p:nvSpPr>
          <p:cNvPr id="116" name="Shape 116"/>
          <p:cNvSpPr/>
          <p:nvPr>
            <p:ph idx="2" type="pic"/>
          </p:nvPr>
        </p:nvSpPr>
        <p:spPr>
          <a:xfrm flipH="1">
            <a:off x="596153" y="1200150"/>
            <a:ext cx="3657600" cy="2743200"/>
          </a:xfrm>
          <a:prstGeom prst="ellipse">
            <a:avLst/>
          </a:prstGeom>
          <a:blipFill rotWithShape="1">
            <a:blip r:embed="rId3">
              <a:alphaModFix/>
            </a:blip>
            <a:stretch>
              <a:fillRect b="0" l="100000" r="10000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lnSpc>
                <a:spcPct val="100000"/>
              </a:lnSpc>
              <a:spcBef>
                <a:spcPts val="2000"/>
              </a:spcBef>
              <a:spcAft>
                <a:spcPts val="0"/>
              </a:spcAft>
              <a:buClr>
                <a:schemeClr val="lt1"/>
              </a:buClr>
              <a:buFont typeface="Noto Sans Symbols"/>
              <a:buNone/>
              <a:defRPr b="0" i="0" sz="3200" u="none" cap="none" strike="noStrike">
                <a:solidFill>
                  <a:schemeClr val="lt1"/>
                </a:solidFill>
                <a:latin typeface="Trebuchet MS"/>
                <a:ea typeface="Trebuchet MS"/>
                <a:cs typeface="Trebuchet MS"/>
                <a:sym typeface="Trebuchet MS"/>
              </a:defRPr>
            </a:lvl1pPr>
            <a:lvl2pPr indent="0" lvl="1" marL="457200" marR="0" rtl="0" algn="l">
              <a:lnSpc>
                <a:spcPct val="100000"/>
              </a:lnSpc>
              <a:spcBef>
                <a:spcPts val="600"/>
              </a:spcBef>
              <a:spcAft>
                <a:spcPts val="0"/>
              </a:spcAft>
              <a:buClr>
                <a:schemeClr val="lt1"/>
              </a:buClr>
              <a:buFont typeface="Noto Sans Symbols"/>
              <a:buNone/>
              <a:defRPr b="0" i="0" sz="2800" u="none" cap="none" strike="noStrike">
                <a:solidFill>
                  <a:schemeClr val="lt1"/>
                </a:solidFill>
                <a:latin typeface="Trebuchet MS"/>
                <a:ea typeface="Trebuchet MS"/>
                <a:cs typeface="Trebuchet MS"/>
                <a:sym typeface="Trebuchet MS"/>
              </a:defRPr>
            </a:lvl2pPr>
            <a:lvl3pPr indent="0" lvl="2" marL="914400" marR="0" rtl="0" algn="l">
              <a:lnSpc>
                <a:spcPct val="100000"/>
              </a:lnSpc>
              <a:spcBef>
                <a:spcPts val="600"/>
              </a:spcBef>
              <a:spcAft>
                <a:spcPts val="0"/>
              </a:spcAft>
              <a:buClr>
                <a:schemeClr val="lt1"/>
              </a:buClr>
              <a:buFont typeface="Noto Sans Symbols"/>
              <a:buNone/>
              <a:defRPr b="0" i="0" sz="2400" u="none" cap="none" strike="noStrike">
                <a:solidFill>
                  <a:schemeClr val="lt1"/>
                </a:solidFill>
                <a:latin typeface="Trebuchet MS"/>
                <a:ea typeface="Trebuchet MS"/>
                <a:cs typeface="Trebuchet MS"/>
                <a:sym typeface="Trebuchet MS"/>
              </a:defRPr>
            </a:lvl3pPr>
            <a:lvl4pPr indent="0" lvl="3" marL="1371600" marR="0" rtl="0" algn="l">
              <a:lnSpc>
                <a:spcPct val="100000"/>
              </a:lnSpc>
              <a:spcBef>
                <a:spcPts val="600"/>
              </a:spcBef>
              <a:spcAft>
                <a:spcPts val="0"/>
              </a:spcAft>
              <a:buClr>
                <a:schemeClr val="lt1"/>
              </a:buClr>
              <a:buFont typeface="Noto Sans Symbols"/>
              <a:buNone/>
              <a:defRPr b="0" i="0" sz="2000" u="none" cap="none" strike="noStrike">
                <a:solidFill>
                  <a:schemeClr val="lt1"/>
                </a:solidFill>
                <a:latin typeface="Trebuchet MS"/>
                <a:ea typeface="Trebuchet MS"/>
                <a:cs typeface="Trebuchet MS"/>
                <a:sym typeface="Trebuchet MS"/>
              </a:defRPr>
            </a:lvl4pPr>
            <a:lvl5pPr indent="0" lvl="4" marL="1828800" marR="0" rtl="0" algn="l">
              <a:lnSpc>
                <a:spcPct val="100000"/>
              </a:lnSpc>
              <a:spcBef>
                <a:spcPts val="600"/>
              </a:spcBef>
              <a:spcAft>
                <a:spcPts val="0"/>
              </a:spcAft>
              <a:buClr>
                <a:schemeClr val="lt1"/>
              </a:buClr>
              <a:buFont typeface="Noto Sans Symbols"/>
              <a:buNone/>
              <a:defRPr b="0" i="0" sz="2000" u="none" cap="none" strike="noStrike">
                <a:solidFill>
                  <a:schemeClr val="lt1"/>
                </a:solidFill>
                <a:latin typeface="Trebuchet MS"/>
                <a:ea typeface="Trebuchet MS"/>
                <a:cs typeface="Trebuchet MS"/>
                <a:sym typeface="Trebuchet MS"/>
              </a:defRPr>
            </a:lvl5pPr>
            <a:lvl6pPr indent="0" lvl="5" marL="2286000" marR="0" rtl="0" algn="l">
              <a:lnSpc>
                <a:spcPct val="100000"/>
              </a:lnSpc>
              <a:spcBef>
                <a:spcPts val="400"/>
              </a:spcBef>
              <a:spcAft>
                <a:spcPts val="0"/>
              </a:spcAft>
              <a:buClr>
                <a:schemeClr val="lt1"/>
              </a:buClr>
              <a:buFont typeface="Noto Sans Symbols"/>
              <a:buNone/>
              <a:defRPr b="0" i="0" sz="2000" u="none" cap="none" strike="noStrike">
                <a:solidFill>
                  <a:schemeClr val="lt1"/>
                </a:solidFill>
                <a:latin typeface="Trebuchet MS"/>
                <a:ea typeface="Trebuchet MS"/>
                <a:cs typeface="Trebuchet MS"/>
                <a:sym typeface="Trebuchet MS"/>
              </a:defRPr>
            </a:lvl6pPr>
            <a:lvl7pPr indent="0" lvl="6" marL="2743200" marR="0" rtl="0" algn="l">
              <a:lnSpc>
                <a:spcPct val="100000"/>
              </a:lnSpc>
              <a:spcBef>
                <a:spcPts val="400"/>
              </a:spcBef>
              <a:spcAft>
                <a:spcPts val="0"/>
              </a:spcAft>
              <a:buClr>
                <a:schemeClr val="lt1"/>
              </a:buClr>
              <a:buFont typeface="Noto Sans Symbols"/>
              <a:buNone/>
              <a:defRPr b="0" i="0" sz="2000" u="none" cap="none" strike="noStrike">
                <a:solidFill>
                  <a:schemeClr val="lt1"/>
                </a:solidFill>
                <a:latin typeface="Trebuchet MS"/>
                <a:ea typeface="Trebuchet MS"/>
                <a:cs typeface="Trebuchet MS"/>
                <a:sym typeface="Trebuchet MS"/>
              </a:defRPr>
            </a:lvl7pPr>
            <a:lvl8pPr indent="0" lvl="7" marL="3200400" marR="0" rtl="0" algn="l">
              <a:lnSpc>
                <a:spcPct val="100000"/>
              </a:lnSpc>
              <a:spcBef>
                <a:spcPts val="400"/>
              </a:spcBef>
              <a:spcAft>
                <a:spcPts val="0"/>
              </a:spcAft>
              <a:buClr>
                <a:schemeClr val="lt1"/>
              </a:buClr>
              <a:buFont typeface="Noto Sans Symbols"/>
              <a:buNone/>
              <a:defRPr b="0" i="0" sz="2000" u="none" cap="none" strike="noStrike">
                <a:solidFill>
                  <a:schemeClr val="lt1"/>
                </a:solidFill>
                <a:latin typeface="Trebuchet MS"/>
                <a:ea typeface="Trebuchet MS"/>
                <a:cs typeface="Trebuchet MS"/>
                <a:sym typeface="Trebuchet MS"/>
              </a:defRPr>
            </a:lvl8pPr>
            <a:lvl9pPr indent="0" lvl="8" marL="3657600" marR="0" rtl="0" algn="l">
              <a:lnSpc>
                <a:spcPct val="100000"/>
              </a:lnSpc>
              <a:spcBef>
                <a:spcPts val="400"/>
              </a:spcBef>
              <a:spcAft>
                <a:spcPts val="0"/>
              </a:spcAft>
              <a:buClr>
                <a:schemeClr val="lt1"/>
              </a:buClr>
              <a:buFont typeface="Noto Sans Symbols"/>
              <a:buNone/>
              <a:defRPr b="0" i="0" sz="2000" u="none" cap="none" strike="noStrike">
                <a:solidFill>
                  <a:schemeClr val="lt1"/>
                </a:solidFill>
                <a:latin typeface="Trebuchet MS"/>
                <a:ea typeface="Trebuchet MS"/>
                <a:cs typeface="Trebuchet MS"/>
                <a:sym typeface="Trebuchet MS"/>
              </a:defRPr>
            </a:lvl9pPr>
          </a:lstStyle>
          <a:p/>
        </p:txBody>
      </p:sp>
      <p:sp>
        <p:nvSpPr>
          <p:cNvPr id="117" name="Shape 117"/>
          <p:cNvSpPr txBox="1"/>
          <p:nvPr>
            <p:ph idx="1" type="body"/>
          </p:nvPr>
        </p:nvSpPr>
        <p:spPr>
          <a:xfrm>
            <a:off x="4710412" y="1371600"/>
            <a:ext cx="3657599" cy="2857500"/>
          </a:xfrm>
          <a:prstGeom prst="rect">
            <a:avLst/>
          </a:prstGeom>
          <a:noFill/>
          <a:ln>
            <a:noFill/>
          </a:ln>
        </p:spPr>
        <p:txBody>
          <a:bodyPr anchorCtr="0" anchor="t" bIns="91425" lIns="91425" rIns="91425" tIns="91425"/>
          <a:lstStyle>
            <a:lvl1pPr indent="0" lvl="0" marL="0" marR="0" rtl="0" algn="l">
              <a:lnSpc>
                <a:spcPct val="100000"/>
              </a:lnSpc>
              <a:spcBef>
                <a:spcPts val="600"/>
              </a:spcBef>
              <a:spcAft>
                <a:spcPts val="0"/>
              </a:spcAft>
              <a:buClr>
                <a:schemeClr val="lt1"/>
              </a:buClr>
              <a:buFont typeface="Noto Sans Symbols"/>
              <a:buNone/>
              <a:defRPr b="0" i="0" sz="1800" u="none" cap="none" strike="noStrike">
                <a:solidFill>
                  <a:schemeClr val="lt1"/>
                </a:solidFill>
                <a:latin typeface="Trebuchet MS"/>
                <a:ea typeface="Trebuchet MS"/>
                <a:cs typeface="Trebuchet MS"/>
                <a:sym typeface="Trebuchet MS"/>
              </a:defRPr>
            </a:lvl1pPr>
            <a:lvl2pPr indent="0" lvl="1" marL="457200" marR="0" rtl="0" algn="l">
              <a:lnSpc>
                <a:spcPct val="100000"/>
              </a:lnSpc>
              <a:spcBef>
                <a:spcPts val="600"/>
              </a:spcBef>
              <a:spcAft>
                <a:spcPts val="0"/>
              </a:spcAft>
              <a:buClr>
                <a:schemeClr val="lt1"/>
              </a:buClr>
              <a:buFont typeface="Noto Sans Symbols"/>
              <a:buNone/>
              <a:defRPr b="0" i="0" sz="1200" u="none" cap="none" strike="noStrike">
                <a:solidFill>
                  <a:schemeClr val="lt1"/>
                </a:solidFill>
                <a:latin typeface="Trebuchet MS"/>
                <a:ea typeface="Trebuchet MS"/>
                <a:cs typeface="Trebuchet MS"/>
                <a:sym typeface="Trebuchet MS"/>
              </a:defRPr>
            </a:lvl2pPr>
            <a:lvl3pPr indent="0" lvl="2" marL="914400" marR="0" rtl="0" algn="l">
              <a:lnSpc>
                <a:spcPct val="100000"/>
              </a:lnSpc>
              <a:spcBef>
                <a:spcPts val="600"/>
              </a:spcBef>
              <a:spcAft>
                <a:spcPts val="0"/>
              </a:spcAft>
              <a:buClr>
                <a:schemeClr val="lt1"/>
              </a:buClr>
              <a:buFont typeface="Noto Sans Symbols"/>
              <a:buNone/>
              <a:defRPr b="0" i="0" sz="1000" u="none" cap="none" strike="noStrike">
                <a:solidFill>
                  <a:schemeClr val="lt1"/>
                </a:solidFill>
                <a:latin typeface="Trebuchet MS"/>
                <a:ea typeface="Trebuchet MS"/>
                <a:cs typeface="Trebuchet MS"/>
                <a:sym typeface="Trebuchet MS"/>
              </a:defRPr>
            </a:lvl3pPr>
            <a:lvl4pPr indent="0" lvl="3" marL="1371600" marR="0" rtl="0" algn="l">
              <a:lnSpc>
                <a:spcPct val="100000"/>
              </a:lnSpc>
              <a:spcBef>
                <a:spcPts val="600"/>
              </a:spcBef>
              <a:spcAft>
                <a:spcPts val="0"/>
              </a:spcAft>
              <a:buClr>
                <a:schemeClr val="lt1"/>
              </a:buClr>
              <a:buFont typeface="Noto Sans Symbols"/>
              <a:buNone/>
              <a:defRPr b="0" i="0" sz="900" u="none" cap="none" strike="noStrike">
                <a:solidFill>
                  <a:schemeClr val="lt1"/>
                </a:solidFill>
                <a:latin typeface="Trebuchet MS"/>
                <a:ea typeface="Trebuchet MS"/>
                <a:cs typeface="Trebuchet MS"/>
                <a:sym typeface="Trebuchet MS"/>
              </a:defRPr>
            </a:lvl4pPr>
            <a:lvl5pPr indent="0" lvl="4" marL="1828800" marR="0" rtl="0" algn="l">
              <a:lnSpc>
                <a:spcPct val="100000"/>
              </a:lnSpc>
              <a:spcBef>
                <a:spcPts val="600"/>
              </a:spcBef>
              <a:spcAft>
                <a:spcPts val="0"/>
              </a:spcAft>
              <a:buClr>
                <a:schemeClr val="lt1"/>
              </a:buClr>
              <a:buFont typeface="Noto Sans Symbols"/>
              <a:buNone/>
              <a:defRPr b="0" i="0" sz="900" u="none" cap="none" strike="noStrike">
                <a:solidFill>
                  <a:schemeClr val="lt1"/>
                </a:solidFill>
                <a:latin typeface="Trebuchet MS"/>
                <a:ea typeface="Trebuchet MS"/>
                <a:cs typeface="Trebuchet MS"/>
                <a:sym typeface="Trebuchet MS"/>
              </a:defRPr>
            </a:lvl5pPr>
            <a:lvl6pPr indent="0" lvl="5" marL="2286000" marR="0" rtl="0" algn="l">
              <a:lnSpc>
                <a:spcPct val="100000"/>
              </a:lnSpc>
              <a:spcBef>
                <a:spcPts val="180"/>
              </a:spcBef>
              <a:spcAft>
                <a:spcPts val="0"/>
              </a:spcAft>
              <a:buClr>
                <a:schemeClr val="lt1"/>
              </a:buClr>
              <a:buFont typeface="Noto Sans Symbols"/>
              <a:buNone/>
              <a:defRPr b="0" i="0" sz="900" u="none" cap="none" strike="noStrike">
                <a:solidFill>
                  <a:schemeClr val="lt1"/>
                </a:solidFill>
                <a:latin typeface="Trebuchet MS"/>
                <a:ea typeface="Trebuchet MS"/>
                <a:cs typeface="Trebuchet MS"/>
                <a:sym typeface="Trebuchet MS"/>
              </a:defRPr>
            </a:lvl6pPr>
            <a:lvl7pPr indent="0" lvl="6" marL="2743200" marR="0" rtl="0" algn="l">
              <a:lnSpc>
                <a:spcPct val="100000"/>
              </a:lnSpc>
              <a:spcBef>
                <a:spcPts val="180"/>
              </a:spcBef>
              <a:spcAft>
                <a:spcPts val="0"/>
              </a:spcAft>
              <a:buClr>
                <a:schemeClr val="lt1"/>
              </a:buClr>
              <a:buFont typeface="Noto Sans Symbols"/>
              <a:buNone/>
              <a:defRPr b="0" i="0" sz="900" u="none" cap="none" strike="noStrike">
                <a:solidFill>
                  <a:schemeClr val="lt1"/>
                </a:solidFill>
                <a:latin typeface="Trebuchet MS"/>
                <a:ea typeface="Trebuchet MS"/>
                <a:cs typeface="Trebuchet MS"/>
                <a:sym typeface="Trebuchet MS"/>
              </a:defRPr>
            </a:lvl7pPr>
            <a:lvl8pPr indent="0" lvl="7" marL="3200400" marR="0" rtl="0" algn="l">
              <a:lnSpc>
                <a:spcPct val="100000"/>
              </a:lnSpc>
              <a:spcBef>
                <a:spcPts val="180"/>
              </a:spcBef>
              <a:spcAft>
                <a:spcPts val="0"/>
              </a:spcAft>
              <a:buClr>
                <a:schemeClr val="lt1"/>
              </a:buClr>
              <a:buFont typeface="Noto Sans Symbols"/>
              <a:buNone/>
              <a:defRPr b="0" i="0" sz="900" u="none" cap="none" strike="noStrike">
                <a:solidFill>
                  <a:schemeClr val="lt1"/>
                </a:solidFill>
                <a:latin typeface="Trebuchet MS"/>
                <a:ea typeface="Trebuchet MS"/>
                <a:cs typeface="Trebuchet MS"/>
                <a:sym typeface="Trebuchet MS"/>
              </a:defRPr>
            </a:lvl8pPr>
            <a:lvl9pPr indent="0" lvl="8" marL="3657600" marR="0" rtl="0" algn="l">
              <a:lnSpc>
                <a:spcPct val="100000"/>
              </a:lnSpc>
              <a:spcBef>
                <a:spcPts val="180"/>
              </a:spcBef>
              <a:spcAft>
                <a:spcPts val="0"/>
              </a:spcAft>
              <a:buClr>
                <a:schemeClr val="lt1"/>
              </a:buClr>
              <a:buFont typeface="Noto Sans Symbols"/>
              <a:buNone/>
              <a:defRPr b="0" i="0" sz="900" u="none" cap="none" strike="noStrike">
                <a:solidFill>
                  <a:schemeClr val="lt1"/>
                </a:solidFill>
                <a:latin typeface="Trebuchet MS"/>
                <a:ea typeface="Trebuchet MS"/>
                <a:cs typeface="Trebuchet MS"/>
                <a:sym typeface="Trebuchet MS"/>
              </a:defRPr>
            </a:lvl9pPr>
          </a:lstStyle>
          <a:p/>
        </p:txBody>
      </p:sp>
      <p:sp>
        <p:nvSpPr>
          <p:cNvPr id="118" name="Shape 118"/>
          <p:cNvSpPr txBox="1"/>
          <p:nvPr>
            <p:ph idx="10" type="dt"/>
          </p:nvPr>
        </p:nvSpPr>
        <p:spPr>
          <a:xfrm>
            <a:off x="381001" y="4716555"/>
            <a:ext cx="1865100" cy="2739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Arial"/>
              <a:buNone/>
              <a:defRPr b="0" i="0" sz="12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119" name="Shape 119"/>
          <p:cNvSpPr txBox="1"/>
          <p:nvPr>
            <p:ph idx="11" type="ftr"/>
          </p:nvPr>
        </p:nvSpPr>
        <p:spPr>
          <a:xfrm>
            <a:off x="3325814" y="4716555"/>
            <a:ext cx="5217600" cy="273900"/>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Arial"/>
              <a:buNone/>
              <a:defRPr b="0" i="0" sz="12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120" name="Shape 120"/>
          <p:cNvSpPr txBox="1"/>
          <p:nvPr>
            <p:ph idx="12" type="sldNum"/>
          </p:nvPr>
        </p:nvSpPr>
        <p:spPr>
          <a:xfrm>
            <a:off x="8404410" y="164727"/>
            <a:ext cx="493200" cy="273900"/>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Arial"/>
              <a:buNone/>
            </a:pPr>
            <a:fld id="{00000000-1234-1234-1234-123412341234}" type="slidenum">
              <a:rPr b="0" i="0" lang="en" sz="1000" u="none" cap="none" strike="noStrike">
                <a:solidFill>
                  <a:schemeClr val="dk2"/>
                </a:solidFill>
                <a:latin typeface="Arial"/>
                <a:ea typeface="Arial"/>
                <a:cs typeface="Arial"/>
                <a:sym typeface="Arial"/>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cture above Caption">
    <p:spTree>
      <p:nvGrpSpPr>
        <p:cNvPr id="121" name="Shape 121"/>
        <p:cNvGrpSpPr/>
        <p:nvPr/>
      </p:nvGrpSpPr>
      <p:grpSpPr>
        <a:xfrm>
          <a:off x="0" y="0"/>
          <a:ext cx="0" cy="0"/>
          <a:chOff x="0" y="0"/>
          <a:chExt cx="0" cy="0"/>
        </a:xfrm>
      </p:grpSpPr>
      <p:pic>
        <p:nvPicPr>
          <p:cNvPr descr="Overlay-PictureCaption-Extras.png" id="122" name="Shape 122"/>
          <p:cNvPicPr preferRelativeResize="0"/>
          <p:nvPr/>
        </p:nvPicPr>
        <p:blipFill rotWithShape="1">
          <a:blip r:embed="rId2">
            <a:alphaModFix/>
          </a:blip>
          <a:srcRect b="0" l="0" r="0" t="0"/>
          <a:stretch/>
        </p:blipFill>
        <p:spPr>
          <a:xfrm>
            <a:off x="158367" y="140589"/>
            <a:ext cx="8827200" cy="4862400"/>
          </a:xfrm>
          <a:prstGeom prst="rect">
            <a:avLst/>
          </a:prstGeom>
          <a:noFill/>
          <a:ln>
            <a:noFill/>
          </a:ln>
        </p:spPr>
      </p:pic>
      <p:sp>
        <p:nvSpPr>
          <p:cNvPr id="123" name="Shape 123"/>
          <p:cNvSpPr txBox="1"/>
          <p:nvPr>
            <p:ph type="title"/>
          </p:nvPr>
        </p:nvSpPr>
        <p:spPr>
          <a:xfrm>
            <a:off x="808039" y="2833966"/>
            <a:ext cx="7560600" cy="827099"/>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lt1"/>
              </a:buClr>
              <a:buFont typeface="Trebuchet MS"/>
              <a:buNone/>
              <a:defRPr b="0" i="0" sz="3600" u="none" cap="none" strike="noStrike">
                <a:solidFill>
                  <a:schemeClr val="lt1"/>
                </a:solidFill>
                <a:latin typeface="Trebuchet MS"/>
                <a:ea typeface="Trebuchet MS"/>
                <a:cs typeface="Trebuchet MS"/>
                <a:sym typeface="Trebuchet MS"/>
              </a:defRPr>
            </a:lvl1pPr>
            <a:lvl2pPr indent="0" lvl="1" rtl="0">
              <a:spcBef>
                <a:spcPts val="0"/>
              </a:spcBef>
              <a:buFont typeface="Arial"/>
              <a:buNone/>
              <a:defRPr sz="1800"/>
            </a:lvl2pPr>
            <a:lvl3pPr indent="0" lvl="2" rtl="0">
              <a:spcBef>
                <a:spcPts val="0"/>
              </a:spcBef>
              <a:buFont typeface="Arial"/>
              <a:buNone/>
              <a:defRPr sz="1800"/>
            </a:lvl3pPr>
            <a:lvl4pPr indent="0" lvl="3" rtl="0">
              <a:spcBef>
                <a:spcPts val="0"/>
              </a:spcBef>
              <a:buFont typeface="Arial"/>
              <a:buNone/>
              <a:defRPr sz="1800"/>
            </a:lvl4pPr>
            <a:lvl5pPr indent="0" lvl="4" rtl="0">
              <a:spcBef>
                <a:spcPts val="0"/>
              </a:spcBef>
              <a:buFont typeface="Arial"/>
              <a:buNone/>
              <a:defRPr sz="1800"/>
            </a:lvl5pPr>
            <a:lvl6pPr indent="0" lvl="5" rtl="0">
              <a:spcBef>
                <a:spcPts val="0"/>
              </a:spcBef>
              <a:buFont typeface="Arial"/>
              <a:buNone/>
              <a:defRPr sz="1800"/>
            </a:lvl6pPr>
            <a:lvl7pPr indent="0" lvl="6" rtl="0">
              <a:spcBef>
                <a:spcPts val="0"/>
              </a:spcBef>
              <a:buFont typeface="Arial"/>
              <a:buNone/>
              <a:defRPr sz="1800"/>
            </a:lvl7pPr>
            <a:lvl8pPr indent="0" lvl="7" rtl="0">
              <a:spcBef>
                <a:spcPts val="0"/>
              </a:spcBef>
              <a:buFont typeface="Arial"/>
              <a:buNone/>
              <a:defRPr sz="1800"/>
            </a:lvl8pPr>
            <a:lvl9pPr indent="0" lvl="8" rtl="0">
              <a:spcBef>
                <a:spcPts val="0"/>
              </a:spcBef>
              <a:buFont typeface="Arial"/>
              <a:buNone/>
              <a:defRPr sz="1800"/>
            </a:lvl9pPr>
          </a:lstStyle>
          <a:p/>
        </p:txBody>
      </p:sp>
      <p:sp>
        <p:nvSpPr>
          <p:cNvPr id="124" name="Shape 124"/>
          <p:cNvSpPr/>
          <p:nvPr>
            <p:ph idx="2" type="pic"/>
          </p:nvPr>
        </p:nvSpPr>
        <p:spPr>
          <a:xfrm flipH="1">
            <a:off x="871609" y="571500"/>
            <a:ext cx="7427700" cy="2242200"/>
          </a:xfrm>
          <a:prstGeom prst="roundRect">
            <a:avLst>
              <a:gd fmla="val 7476" name="adj"/>
            </a:avLst>
          </a:prstGeom>
          <a:blipFill rotWithShape="1">
            <a:blip r:embed="rId3">
              <a:alphaModFix/>
            </a:blip>
            <a:stretch>
              <a:fillRect b="0" l="100000" r="10000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lnSpc>
                <a:spcPct val="100000"/>
              </a:lnSpc>
              <a:spcBef>
                <a:spcPts val="2000"/>
              </a:spcBef>
              <a:spcAft>
                <a:spcPts val="0"/>
              </a:spcAft>
              <a:buClr>
                <a:schemeClr val="lt1"/>
              </a:buClr>
              <a:buFont typeface="Noto Sans Symbols"/>
              <a:buNone/>
              <a:defRPr b="0" i="0" sz="3200" u="none" cap="none" strike="noStrike">
                <a:solidFill>
                  <a:schemeClr val="lt1"/>
                </a:solidFill>
                <a:latin typeface="Trebuchet MS"/>
                <a:ea typeface="Trebuchet MS"/>
                <a:cs typeface="Trebuchet MS"/>
                <a:sym typeface="Trebuchet MS"/>
              </a:defRPr>
            </a:lvl1pPr>
            <a:lvl2pPr indent="0" lvl="1" marL="457200" marR="0" rtl="0" algn="l">
              <a:lnSpc>
                <a:spcPct val="100000"/>
              </a:lnSpc>
              <a:spcBef>
                <a:spcPts val="600"/>
              </a:spcBef>
              <a:spcAft>
                <a:spcPts val="0"/>
              </a:spcAft>
              <a:buClr>
                <a:schemeClr val="lt1"/>
              </a:buClr>
              <a:buFont typeface="Noto Sans Symbols"/>
              <a:buNone/>
              <a:defRPr b="0" i="0" sz="2800" u="none" cap="none" strike="noStrike">
                <a:solidFill>
                  <a:schemeClr val="lt1"/>
                </a:solidFill>
                <a:latin typeface="Trebuchet MS"/>
                <a:ea typeface="Trebuchet MS"/>
                <a:cs typeface="Trebuchet MS"/>
                <a:sym typeface="Trebuchet MS"/>
              </a:defRPr>
            </a:lvl2pPr>
            <a:lvl3pPr indent="0" lvl="2" marL="914400" marR="0" rtl="0" algn="l">
              <a:lnSpc>
                <a:spcPct val="100000"/>
              </a:lnSpc>
              <a:spcBef>
                <a:spcPts val="600"/>
              </a:spcBef>
              <a:spcAft>
                <a:spcPts val="0"/>
              </a:spcAft>
              <a:buClr>
                <a:schemeClr val="lt1"/>
              </a:buClr>
              <a:buFont typeface="Noto Sans Symbols"/>
              <a:buNone/>
              <a:defRPr b="0" i="0" sz="2400" u="none" cap="none" strike="noStrike">
                <a:solidFill>
                  <a:schemeClr val="lt1"/>
                </a:solidFill>
                <a:latin typeface="Trebuchet MS"/>
                <a:ea typeface="Trebuchet MS"/>
                <a:cs typeface="Trebuchet MS"/>
                <a:sym typeface="Trebuchet MS"/>
              </a:defRPr>
            </a:lvl3pPr>
            <a:lvl4pPr indent="0" lvl="3" marL="1371600" marR="0" rtl="0" algn="l">
              <a:lnSpc>
                <a:spcPct val="100000"/>
              </a:lnSpc>
              <a:spcBef>
                <a:spcPts val="600"/>
              </a:spcBef>
              <a:spcAft>
                <a:spcPts val="0"/>
              </a:spcAft>
              <a:buClr>
                <a:schemeClr val="lt1"/>
              </a:buClr>
              <a:buFont typeface="Noto Sans Symbols"/>
              <a:buNone/>
              <a:defRPr b="0" i="0" sz="2000" u="none" cap="none" strike="noStrike">
                <a:solidFill>
                  <a:schemeClr val="lt1"/>
                </a:solidFill>
                <a:latin typeface="Trebuchet MS"/>
                <a:ea typeface="Trebuchet MS"/>
                <a:cs typeface="Trebuchet MS"/>
                <a:sym typeface="Trebuchet MS"/>
              </a:defRPr>
            </a:lvl4pPr>
            <a:lvl5pPr indent="0" lvl="4" marL="1828800" marR="0" rtl="0" algn="l">
              <a:lnSpc>
                <a:spcPct val="100000"/>
              </a:lnSpc>
              <a:spcBef>
                <a:spcPts val="600"/>
              </a:spcBef>
              <a:spcAft>
                <a:spcPts val="0"/>
              </a:spcAft>
              <a:buClr>
                <a:schemeClr val="lt1"/>
              </a:buClr>
              <a:buFont typeface="Noto Sans Symbols"/>
              <a:buNone/>
              <a:defRPr b="0" i="0" sz="2000" u="none" cap="none" strike="noStrike">
                <a:solidFill>
                  <a:schemeClr val="lt1"/>
                </a:solidFill>
                <a:latin typeface="Trebuchet MS"/>
                <a:ea typeface="Trebuchet MS"/>
                <a:cs typeface="Trebuchet MS"/>
                <a:sym typeface="Trebuchet MS"/>
              </a:defRPr>
            </a:lvl5pPr>
            <a:lvl6pPr indent="0" lvl="5" marL="2286000" marR="0" rtl="0" algn="l">
              <a:lnSpc>
                <a:spcPct val="100000"/>
              </a:lnSpc>
              <a:spcBef>
                <a:spcPts val="400"/>
              </a:spcBef>
              <a:spcAft>
                <a:spcPts val="0"/>
              </a:spcAft>
              <a:buClr>
                <a:schemeClr val="lt1"/>
              </a:buClr>
              <a:buFont typeface="Noto Sans Symbols"/>
              <a:buNone/>
              <a:defRPr b="0" i="0" sz="2000" u="none" cap="none" strike="noStrike">
                <a:solidFill>
                  <a:schemeClr val="lt1"/>
                </a:solidFill>
                <a:latin typeface="Trebuchet MS"/>
                <a:ea typeface="Trebuchet MS"/>
                <a:cs typeface="Trebuchet MS"/>
                <a:sym typeface="Trebuchet MS"/>
              </a:defRPr>
            </a:lvl6pPr>
            <a:lvl7pPr indent="0" lvl="6" marL="2743200" marR="0" rtl="0" algn="l">
              <a:lnSpc>
                <a:spcPct val="100000"/>
              </a:lnSpc>
              <a:spcBef>
                <a:spcPts val="400"/>
              </a:spcBef>
              <a:spcAft>
                <a:spcPts val="0"/>
              </a:spcAft>
              <a:buClr>
                <a:schemeClr val="lt1"/>
              </a:buClr>
              <a:buFont typeface="Noto Sans Symbols"/>
              <a:buNone/>
              <a:defRPr b="0" i="0" sz="2000" u="none" cap="none" strike="noStrike">
                <a:solidFill>
                  <a:schemeClr val="lt1"/>
                </a:solidFill>
                <a:latin typeface="Trebuchet MS"/>
                <a:ea typeface="Trebuchet MS"/>
                <a:cs typeface="Trebuchet MS"/>
                <a:sym typeface="Trebuchet MS"/>
              </a:defRPr>
            </a:lvl7pPr>
            <a:lvl8pPr indent="0" lvl="7" marL="3200400" marR="0" rtl="0" algn="l">
              <a:lnSpc>
                <a:spcPct val="100000"/>
              </a:lnSpc>
              <a:spcBef>
                <a:spcPts val="400"/>
              </a:spcBef>
              <a:spcAft>
                <a:spcPts val="0"/>
              </a:spcAft>
              <a:buClr>
                <a:schemeClr val="lt1"/>
              </a:buClr>
              <a:buFont typeface="Noto Sans Symbols"/>
              <a:buNone/>
              <a:defRPr b="0" i="0" sz="2000" u="none" cap="none" strike="noStrike">
                <a:solidFill>
                  <a:schemeClr val="lt1"/>
                </a:solidFill>
                <a:latin typeface="Trebuchet MS"/>
                <a:ea typeface="Trebuchet MS"/>
                <a:cs typeface="Trebuchet MS"/>
                <a:sym typeface="Trebuchet MS"/>
              </a:defRPr>
            </a:lvl8pPr>
            <a:lvl9pPr indent="0" lvl="8" marL="3657600" marR="0" rtl="0" algn="l">
              <a:lnSpc>
                <a:spcPct val="100000"/>
              </a:lnSpc>
              <a:spcBef>
                <a:spcPts val="400"/>
              </a:spcBef>
              <a:spcAft>
                <a:spcPts val="0"/>
              </a:spcAft>
              <a:buClr>
                <a:schemeClr val="lt1"/>
              </a:buClr>
              <a:buFont typeface="Noto Sans Symbols"/>
              <a:buNone/>
              <a:defRPr b="0" i="0" sz="2000" u="none" cap="none" strike="noStrike">
                <a:solidFill>
                  <a:schemeClr val="lt1"/>
                </a:solidFill>
                <a:latin typeface="Trebuchet MS"/>
                <a:ea typeface="Trebuchet MS"/>
                <a:cs typeface="Trebuchet MS"/>
                <a:sym typeface="Trebuchet MS"/>
              </a:defRPr>
            </a:lvl9pPr>
          </a:lstStyle>
          <a:p/>
        </p:txBody>
      </p:sp>
      <p:sp>
        <p:nvSpPr>
          <p:cNvPr id="125" name="Shape 125"/>
          <p:cNvSpPr txBox="1"/>
          <p:nvPr>
            <p:ph idx="1" type="body"/>
          </p:nvPr>
        </p:nvSpPr>
        <p:spPr>
          <a:xfrm>
            <a:off x="808035" y="3620619"/>
            <a:ext cx="7560000" cy="915600"/>
          </a:xfrm>
          <a:prstGeom prst="rect">
            <a:avLst/>
          </a:prstGeom>
          <a:noFill/>
          <a:ln>
            <a:noFill/>
          </a:ln>
        </p:spPr>
        <p:txBody>
          <a:bodyPr anchorCtr="0" anchor="t" bIns="91425" lIns="91425" rIns="91425" tIns="91425"/>
          <a:lstStyle>
            <a:lvl1pPr indent="0" lvl="0" marL="0" marR="0" rtl="0" algn="l">
              <a:lnSpc>
                <a:spcPct val="100000"/>
              </a:lnSpc>
              <a:spcBef>
                <a:spcPts val="300"/>
              </a:spcBef>
              <a:spcAft>
                <a:spcPts val="0"/>
              </a:spcAft>
              <a:buClr>
                <a:schemeClr val="lt1"/>
              </a:buClr>
              <a:buFont typeface="Noto Sans Symbols"/>
              <a:buNone/>
              <a:defRPr b="0" i="0" sz="1800" u="none" cap="none" strike="noStrike">
                <a:solidFill>
                  <a:schemeClr val="lt1"/>
                </a:solidFill>
                <a:latin typeface="Trebuchet MS"/>
                <a:ea typeface="Trebuchet MS"/>
                <a:cs typeface="Trebuchet MS"/>
                <a:sym typeface="Trebuchet MS"/>
              </a:defRPr>
            </a:lvl1pPr>
            <a:lvl2pPr indent="0" lvl="1" marL="457200" marR="0" rtl="0" algn="l">
              <a:lnSpc>
                <a:spcPct val="100000"/>
              </a:lnSpc>
              <a:spcBef>
                <a:spcPts val="600"/>
              </a:spcBef>
              <a:spcAft>
                <a:spcPts val="0"/>
              </a:spcAft>
              <a:buClr>
                <a:schemeClr val="lt1"/>
              </a:buClr>
              <a:buFont typeface="Noto Sans Symbols"/>
              <a:buNone/>
              <a:defRPr b="0" i="0" sz="1200" u="none" cap="none" strike="noStrike">
                <a:solidFill>
                  <a:schemeClr val="lt1"/>
                </a:solidFill>
                <a:latin typeface="Trebuchet MS"/>
                <a:ea typeface="Trebuchet MS"/>
                <a:cs typeface="Trebuchet MS"/>
                <a:sym typeface="Trebuchet MS"/>
              </a:defRPr>
            </a:lvl2pPr>
            <a:lvl3pPr indent="0" lvl="2" marL="914400" marR="0" rtl="0" algn="l">
              <a:lnSpc>
                <a:spcPct val="100000"/>
              </a:lnSpc>
              <a:spcBef>
                <a:spcPts val="600"/>
              </a:spcBef>
              <a:spcAft>
                <a:spcPts val="0"/>
              </a:spcAft>
              <a:buClr>
                <a:schemeClr val="lt1"/>
              </a:buClr>
              <a:buFont typeface="Noto Sans Symbols"/>
              <a:buNone/>
              <a:defRPr b="0" i="0" sz="1000" u="none" cap="none" strike="noStrike">
                <a:solidFill>
                  <a:schemeClr val="lt1"/>
                </a:solidFill>
                <a:latin typeface="Trebuchet MS"/>
                <a:ea typeface="Trebuchet MS"/>
                <a:cs typeface="Trebuchet MS"/>
                <a:sym typeface="Trebuchet MS"/>
              </a:defRPr>
            </a:lvl3pPr>
            <a:lvl4pPr indent="0" lvl="3" marL="1371600" marR="0" rtl="0" algn="l">
              <a:lnSpc>
                <a:spcPct val="100000"/>
              </a:lnSpc>
              <a:spcBef>
                <a:spcPts val="600"/>
              </a:spcBef>
              <a:spcAft>
                <a:spcPts val="0"/>
              </a:spcAft>
              <a:buClr>
                <a:schemeClr val="lt1"/>
              </a:buClr>
              <a:buFont typeface="Noto Sans Symbols"/>
              <a:buNone/>
              <a:defRPr b="0" i="0" sz="900" u="none" cap="none" strike="noStrike">
                <a:solidFill>
                  <a:schemeClr val="lt1"/>
                </a:solidFill>
                <a:latin typeface="Trebuchet MS"/>
                <a:ea typeface="Trebuchet MS"/>
                <a:cs typeface="Trebuchet MS"/>
                <a:sym typeface="Trebuchet MS"/>
              </a:defRPr>
            </a:lvl4pPr>
            <a:lvl5pPr indent="0" lvl="4" marL="1828800" marR="0" rtl="0" algn="l">
              <a:lnSpc>
                <a:spcPct val="100000"/>
              </a:lnSpc>
              <a:spcBef>
                <a:spcPts val="600"/>
              </a:spcBef>
              <a:spcAft>
                <a:spcPts val="0"/>
              </a:spcAft>
              <a:buClr>
                <a:schemeClr val="lt1"/>
              </a:buClr>
              <a:buFont typeface="Noto Sans Symbols"/>
              <a:buNone/>
              <a:defRPr b="0" i="0" sz="900" u="none" cap="none" strike="noStrike">
                <a:solidFill>
                  <a:schemeClr val="lt1"/>
                </a:solidFill>
                <a:latin typeface="Trebuchet MS"/>
                <a:ea typeface="Trebuchet MS"/>
                <a:cs typeface="Trebuchet MS"/>
                <a:sym typeface="Trebuchet MS"/>
              </a:defRPr>
            </a:lvl5pPr>
            <a:lvl6pPr indent="0" lvl="5" marL="2286000" marR="0" rtl="0" algn="l">
              <a:lnSpc>
                <a:spcPct val="100000"/>
              </a:lnSpc>
              <a:spcBef>
                <a:spcPts val="180"/>
              </a:spcBef>
              <a:spcAft>
                <a:spcPts val="0"/>
              </a:spcAft>
              <a:buClr>
                <a:schemeClr val="lt1"/>
              </a:buClr>
              <a:buFont typeface="Noto Sans Symbols"/>
              <a:buNone/>
              <a:defRPr b="0" i="0" sz="900" u="none" cap="none" strike="noStrike">
                <a:solidFill>
                  <a:schemeClr val="lt1"/>
                </a:solidFill>
                <a:latin typeface="Trebuchet MS"/>
                <a:ea typeface="Trebuchet MS"/>
                <a:cs typeface="Trebuchet MS"/>
                <a:sym typeface="Trebuchet MS"/>
              </a:defRPr>
            </a:lvl6pPr>
            <a:lvl7pPr indent="0" lvl="6" marL="2743200" marR="0" rtl="0" algn="l">
              <a:lnSpc>
                <a:spcPct val="100000"/>
              </a:lnSpc>
              <a:spcBef>
                <a:spcPts val="180"/>
              </a:spcBef>
              <a:spcAft>
                <a:spcPts val="0"/>
              </a:spcAft>
              <a:buClr>
                <a:schemeClr val="lt1"/>
              </a:buClr>
              <a:buFont typeface="Noto Sans Symbols"/>
              <a:buNone/>
              <a:defRPr b="0" i="0" sz="900" u="none" cap="none" strike="noStrike">
                <a:solidFill>
                  <a:schemeClr val="lt1"/>
                </a:solidFill>
                <a:latin typeface="Trebuchet MS"/>
                <a:ea typeface="Trebuchet MS"/>
                <a:cs typeface="Trebuchet MS"/>
                <a:sym typeface="Trebuchet MS"/>
              </a:defRPr>
            </a:lvl7pPr>
            <a:lvl8pPr indent="0" lvl="7" marL="3200400" marR="0" rtl="0" algn="l">
              <a:lnSpc>
                <a:spcPct val="100000"/>
              </a:lnSpc>
              <a:spcBef>
                <a:spcPts val="180"/>
              </a:spcBef>
              <a:spcAft>
                <a:spcPts val="0"/>
              </a:spcAft>
              <a:buClr>
                <a:schemeClr val="lt1"/>
              </a:buClr>
              <a:buFont typeface="Noto Sans Symbols"/>
              <a:buNone/>
              <a:defRPr b="0" i="0" sz="900" u="none" cap="none" strike="noStrike">
                <a:solidFill>
                  <a:schemeClr val="lt1"/>
                </a:solidFill>
                <a:latin typeface="Trebuchet MS"/>
                <a:ea typeface="Trebuchet MS"/>
                <a:cs typeface="Trebuchet MS"/>
                <a:sym typeface="Trebuchet MS"/>
              </a:defRPr>
            </a:lvl8pPr>
            <a:lvl9pPr indent="0" lvl="8" marL="3657600" marR="0" rtl="0" algn="l">
              <a:lnSpc>
                <a:spcPct val="100000"/>
              </a:lnSpc>
              <a:spcBef>
                <a:spcPts val="180"/>
              </a:spcBef>
              <a:spcAft>
                <a:spcPts val="0"/>
              </a:spcAft>
              <a:buClr>
                <a:schemeClr val="lt1"/>
              </a:buClr>
              <a:buFont typeface="Noto Sans Symbols"/>
              <a:buNone/>
              <a:defRPr b="0" i="0" sz="900" u="none" cap="none" strike="noStrike">
                <a:solidFill>
                  <a:schemeClr val="lt1"/>
                </a:solidFill>
                <a:latin typeface="Trebuchet MS"/>
                <a:ea typeface="Trebuchet MS"/>
                <a:cs typeface="Trebuchet MS"/>
                <a:sym typeface="Trebuchet MS"/>
              </a:defRPr>
            </a:lvl9pPr>
          </a:lstStyle>
          <a:p/>
        </p:txBody>
      </p:sp>
      <p:sp>
        <p:nvSpPr>
          <p:cNvPr id="126" name="Shape 126"/>
          <p:cNvSpPr txBox="1"/>
          <p:nvPr>
            <p:ph idx="10" type="dt"/>
          </p:nvPr>
        </p:nvSpPr>
        <p:spPr>
          <a:xfrm>
            <a:off x="381001" y="4716555"/>
            <a:ext cx="1865100" cy="2739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Arial"/>
              <a:buNone/>
              <a:defRPr b="0" i="0" sz="12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127" name="Shape 127"/>
          <p:cNvSpPr txBox="1"/>
          <p:nvPr>
            <p:ph idx="11" type="ftr"/>
          </p:nvPr>
        </p:nvSpPr>
        <p:spPr>
          <a:xfrm>
            <a:off x="3325814" y="4716555"/>
            <a:ext cx="5217600" cy="273900"/>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Arial"/>
              <a:buNone/>
              <a:defRPr b="0" i="0" sz="12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128" name="Shape 128"/>
          <p:cNvSpPr txBox="1"/>
          <p:nvPr>
            <p:ph idx="12" type="sldNum"/>
          </p:nvPr>
        </p:nvSpPr>
        <p:spPr>
          <a:xfrm>
            <a:off x="8404410" y="164727"/>
            <a:ext cx="493200" cy="273900"/>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Arial"/>
              <a:buNone/>
            </a:pPr>
            <a:fld id="{00000000-1234-1234-1234-123412341234}" type="slidenum">
              <a:rPr b="0" i="0" lang="en" sz="1000" u="none" cap="none" strike="noStrike">
                <a:solidFill>
                  <a:schemeClr val="dk2"/>
                </a:solidFill>
                <a:latin typeface="Arial"/>
                <a:ea typeface="Arial"/>
                <a:cs typeface="Arial"/>
                <a:sym typeface="Arial"/>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129" name="Shape 129"/>
        <p:cNvGrpSpPr/>
        <p:nvPr/>
      </p:nvGrpSpPr>
      <p:grpSpPr>
        <a:xfrm>
          <a:off x="0" y="0"/>
          <a:ext cx="0" cy="0"/>
          <a:chOff x="0" y="0"/>
          <a:chExt cx="0" cy="0"/>
        </a:xfrm>
      </p:grpSpPr>
      <p:pic>
        <p:nvPicPr>
          <p:cNvPr descr="Overlay-ContentSlides.png" id="130" name="Shape 130"/>
          <p:cNvPicPr preferRelativeResize="0"/>
          <p:nvPr/>
        </p:nvPicPr>
        <p:blipFill rotWithShape="1">
          <a:blip r:embed="rId2">
            <a:alphaModFix/>
          </a:blip>
          <a:srcRect b="0" l="0" r="0" t="0"/>
          <a:stretch/>
        </p:blipFill>
        <p:spPr>
          <a:xfrm>
            <a:off x="150884" y="139981"/>
            <a:ext cx="8827200" cy="4862400"/>
          </a:xfrm>
          <a:prstGeom prst="rect">
            <a:avLst/>
          </a:prstGeom>
          <a:noFill/>
          <a:ln>
            <a:noFill/>
          </a:ln>
        </p:spPr>
      </p:pic>
      <p:sp>
        <p:nvSpPr>
          <p:cNvPr id="131" name="Shape 131"/>
          <p:cNvSpPr txBox="1"/>
          <p:nvPr>
            <p:ph type="title"/>
          </p:nvPr>
        </p:nvSpPr>
        <p:spPr>
          <a:xfrm>
            <a:off x="779464" y="285750"/>
            <a:ext cx="7583400" cy="7833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lt1"/>
              </a:buClr>
              <a:buFont typeface="Trebuchet MS"/>
              <a:buNone/>
              <a:defRPr b="0" i="0" sz="3800" u="none" cap="none" strike="noStrike">
                <a:solidFill>
                  <a:schemeClr val="lt1"/>
                </a:solidFill>
                <a:latin typeface="Trebuchet MS"/>
                <a:ea typeface="Trebuchet MS"/>
                <a:cs typeface="Trebuchet MS"/>
                <a:sym typeface="Trebuchet MS"/>
              </a:defRPr>
            </a:lvl1pPr>
            <a:lvl2pPr indent="0" lvl="1" rtl="0">
              <a:spcBef>
                <a:spcPts val="0"/>
              </a:spcBef>
              <a:buFont typeface="Arial"/>
              <a:buNone/>
              <a:defRPr sz="1800"/>
            </a:lvl2pPr>
            <a:lvl3pPr indent="0" lvl="2" rtl="0">
              <a:spcBef>
                <a:spcPts val="0"/>
              </a:spcBef>
              <a:buFont typeface="Arial"/>
              <a:buNone/>
              <a:defRPr sz="1800"/>
            </a:lvl3pPr>
            <a:lvl4pPr indent="0" lvl="3" rtl="0">
              <a:spcBef>
                <a:spcPts val="0"/>
              </a:spcBef>
              <a:buFont typeface="Arial"/>
              <a:buNone/>
              <a:defRPr sz="1800"/>
            </a:lvl4pPr>
            <a:lvl5pPr indent="0" lvl="4" rtl="0">
              <a:spcBef>
                <a:spcPts val="0"/>
              </a:spcBef>
              <a:buFont typeface="Arial"/>
              <a:buNone/>
              <a:defRPr sz="1800"/>
            </a:lvl5pPr>
            <a:lvl6pPr indent="0" lvl="5" rtl="0">
              <a:spcBef>
                <a:spcPts val="0"/>
              </a:spcBef>
              <a:buFont typeface="Arial"/>
              <a:buNone/>
              <a:defRPr sz="1800"/>
            </a:lvl6pPr>
            <a:lvl7pPr indent="0" lvl="6" rtl="0">
              <a:spcBef>
                <a:spcPts val="0"/>
              </a:spcBef>
              <a:buFont typeface="Arial"/>
              <a:buNone/>
              <a:defRPr sz="1800"/>
            </a:lvl7pPr>
            <a:lvl8pPr indent="0" lvl="7" rtl="0">
              <a:spcBef>
                <a:spcPts val="0"/>
              </a:spcBef>
              <a:buFont typeface="Arial"/>
              <a:buNone/>
              <a:defRPr sz="1800"/>
            </a:lvl8pPr>
            <a:lvl9pPr indent="0" lvl="8" rtl="0">
              <a:spcBef>
                <a:spcPts val="0"/>
              </a:spcBef>
              <a:buFont typeface="Arial"/>
              <a:buNone/>
              <a:defRPr sz="1800"/>
            </a:lvl9pPr>
          </a:lstStyle>
          <a:p/>
        </p:txBody>
      </p:sp>
      <p:sp>
        <p:nvSpPr>
          <p:cNvPr id="132" name="Shape 132"/>
          <p:cNvSpPr txBox="1"/>
          <p:nvPr>
            <p:ph idx="1" type="body"/>
          </p:nvPr>
        </p:nvSpPr>
        <p:spPr>
          <a:xfrm rot="5400000">
            <a:off x="2992949" y="-841799"/>
            <a:ext cx="3156600" cy="7583400"/>
          </a:xfrm>
          <a:prstGeom prst="rect">
            <a:avLst/>
          </a:prstGeom>
          <a:noFill/>
          <a:ln>
            <a:noFill/>
          </a:ln>
        </p:spPr>
        <p:txBody>
          <a:bodyPr anchorCtr="0" anchor="t" bIns="91425" lIns="91425" rIns="91425" tIns="91425"/>
          <a:lstStyle>
            <a:lvl1pPr indent="136525" lvl="0" marL="282575" marR="0" rtl="0" algn="l">
              <a:lnSpc>
                <a:spcPct val="100000"/>
              </a:lnSpc>
              <a:spcBef>
                <a:spcPts val="2000"/>
              </a:spcBef>
              <a:spcAft>
                <a:spcPts val="0"/>
              </a:spcAft>
              <a:buClr>
                <a:schemeClr val="lt1"/>
              </a:buClr>
              <a:buSzPct val="100000"/>
              <a:buFont typeface="Noto Sans Symbols"/>
              <a:buChar char="●"/>
              <a:defRPr b="0" i="0" sz="2200" u="none" cap="none" strike="noStrike">
                <a:solidFill>
                  <a:schemeClr val="lt1"/>
                </a:solidFill>
                <a:latin typeface="Trebuchet MS"/>
                <a:ea typeface="Trebuchet MS"/>
                <a:cs typeface="Trebuchet MS"/>
                <a:sym typeface="Trebuchet MS"/>
              </a:defRPr>
            </a:lvl1pPr>
            <a:lvl2pPr indent="82550" lvl="1" marL="577850" marR="0" rtl="0" algn="l">
              <a:lnSpc>
                <a:spcPct val="100000"/>
              </a:lnSpc>
              <a:spcBef>
                <a:spcPts val="600"/>
              </a:spcBef>
              <a:spcAft>
                <a:spcPts val="0"/>
              </a:spcAft>
              <a:buClr>
                <a:schemeClr val="lt1"/>
              </a:buClr>
              <a:buSzPct val="100000"/>
              <a:buFont typeface="Noto Sans Symbols"/>
              <a:buChar char="●"/>
              <a:defRPr b="0" i="0" sz="2000" u="none" cap="none" strike="noStrike">
                <a:solidFill>
                  <a:schemeClr val="lt1"/>
                </a:solidFill>
                <a:latin typeface="Trebuchet MS"/>
                <a:ea typeface="Trebuchet MS"/>
                <a:cs typeface="Trebuchet MS"/>
                <a:sym typeface="Trebuchet MS"/>
              </a:defRPr>
            </a:lvl2pPr>
            <a:lvl3pPr indent="53975" lvl="2" marL="860425"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3pPr>
            <a:lvl4pPr indent="50800" lvl="3" marL="1143000"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4pPr>
            <a:lvl5pPr indent="60325" lvl="4" marL="1425575"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5pPr>
            <a:lvl6pPr indent="53975" lvl="5" marL="1711325" marR="0" rtl="0" algn="l">
              <a:lnSpc>
                <a:spcPct val="100000"/>
              </a:lnSpc>
              <a:spcBef>
                <a:spcPts val="36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6pPr>
            <a:lvl7pPr indent="44450" lvl="6" marL="2000250" marR="0" rtl="0" algn="l">
              <a:lnSpc>
                <a:spcPct val="100000"/>
              </a:lnSpc>
              <a:spcBef>
                <a:spcPts val="36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7pPr>
            <a:lvl8pPr indent="46037" lvl="7" marL="2290762" marR="0" rtl="0" algn="l">
              <a:lnSpc>
                <a:spcPct val="100000"/>
              </a:lnSpc>
              <a:spcBef>
                <a:spcPts val="36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8pPr>
            <a:lvl9pPr indent="44450" lvl="8" marL="2571750" marR="0" rtl="0" algn="l">
              <a:lnSpc>
                <a:spcPct val="100000"/>
              </a:lnSpc>
              <a:spcBef>
                <a:spcPts val="36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9pPr>
          </a:lstStyle>
          <a:p/>
        </p:txBody>
      </p:sp>
      <p:sp>
        <p:nvSpPr>
          <p:cNvPr id="133" name="Shape 133"/>
          <p:cNvSpPr txBox="1"/>
          <p:nvPr>
            <p:ph idx="10" type="dt"/>
          </p:nvPr>
        </p:nvSpPr>
        <p:spPr>
          <a:xfrm>
            <a:off x="381001" y="4716555"/>
            <a:ext cx="1887600" cy="2739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Arial"/>
              <a:buNone/>
              <a:defRPr b="0" i="0" sz="12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134" name="Shape 134"/>
          <p:cNvSpPr txBox="1"/>
          <p:nvPr>
            <p:ph idx="11" type="ftr"/>
          </p:nvPr>
        </p:nvSpPr>
        <p:spPr>
          <a:xfrm>
            <a:off x="3304614" y="4716555"/>
            <a:ext cx="5238900" cy="273900"/>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Arial"/>
              <a:buNone/>
              <a:defRPr b="0" i="0" sz="12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135" name="Shape 135"/>
          <p:cNvSpPr txBox="1"/>
          <p:nvPr>
            <p:ph idx="12" type="sldNum"/>
          </p:nvPr>
        </p:nvSpPr>
        <p:spPr>
          <a:xfrm>
            <a:off x="8404410" y="164727"/>
            <a:ext cx="493200" cy="273900"/>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Arial"/>
              <a:buNone/>
            </a:pPr>
            <a:fld id="{00000000-1234-1234-1234-123412341234}" type="slidenum">
              <a:rPr b="0" i="0" lang="en" sz="1000" u="none" cap="none" strike="noStrike">
                <a:solidFill>
                  <a:schemeClr val="dk2"/>
                </a:solidFill>
                <a:latin typeface="Arial"/>
                <a:ea typeface="Arial"/>
                <a:cs typeface="Arial"/>
                <a:sym typeface="Arial"/>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136" name="Shape 136"/>
        <p:cNvGrpSpPr/>
        <p:nvPr/>
      </p:nvGrpSpPr>
      <p:grpSpPr>
        <a:xfrm>
          <a:off x="0" y="0"/>
          <a:ext cx="0" cy="0"/>
          <a:chOff x="0" y="0"/>
          <a:chExt cx="0" cy="0"/>
        </a:xfrm>
      </p:grpSpPr>
      <p:pic>
        <p:nvPicPr>
          <p:cNvPr descr="Overlay-ContentSlides.png" id="137" name="Shape 137"/>
          <p:cNvPicPr preferRelativeResize="0"/>
          <p:nvPr/>
        </p:nvPicPr>
        <p:blipFill rotWithShape="1">
          <a:blip r:embed="rId2">
            <a:alphaModFix/>
          </a:blip>
          <a:srcRect b="0" l="0" r="0" t="0"/>
          <a:stretch/>
        </p:blipFill>
        <p:spPr>
          <a:xfrm>
            <a:off x="150884" y="139981"/>
            <a:ext cx="8827200" cy="4862400"/>
          </a:xfrm>
          <a:prstGeom prst="rect">
            <a:avLst/>
          </a:prstGeom>
          <a:noFill/>
          <a:ln>
            <a:noFill/>
          </a:ln>
        </p:spPr>
      </p:pic>
      <p:sp>
        <p:nvSpPr>
          <p:cNvPr id="138" name="Shape 138"/>
          <p:cNvSpPr txBox="1"/>
          <p:nvPr>
            <p:ph type="title"/>
          </p:nvPr>
        </p:nvSpPr>
        <p:spPr>
          <a:xfrm rot="5400000">
            <a:off x="6031947" y="1881345"/>
            <a:ext cx="3951600" cy="13581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lt1"/>
              </a:buClr>
              <a:buFont typeface="Trebuchet MS"/>
              <a:buNone/>
              <a:defRPr b="0" i="0" sz="3800" u="none" cap="none" strike="noStrike">
                <a:solidFill>
                  <a:schemeClr val="lt1"/>
                </a:solidFill>
                <a:latin typeface="Trebuchet MS"/>
                <a:ea typeface="Trebuchet MS"/>
                <a:cs typeface="Trebuchet MS"/>
                <a:sym typeface="Trebuchet MS"/>
              </a:defRPr>
            </a:lvl1pPr>
            <a:lvl2pPr indent="0" lvl="1" rtl="0">
              <a:spcBef>
                <a:spcPts val="0"/>
              </a:spcBef>
              <a:buFont typeface="Arial"/>
              <a:buNone/>
              <a:defRPr sz="1800"/>
            </a:lvl2pPr>
            <a:lvl3pPr indent="0" lvl="2" rtl="0">
              <a:spcBef>
                <a:spcPts val="0"/>
              </a:spcBef>
              <a:buFont typeface="Arial"/>
              <a:buNone/>
              <a:defRPr sz="1800"/>
            </a:lvl3pPr>
            <a:lvl4pPr indent="0" lvl="3" rtl="0">
              <a:spcBef>
                <a:spcPts val="0"/>
              </a:spcBef>
              <a:buFont typeface="Arial"/>
              <a:buNone/>
              <a:defRPr sz="1800"/>
            </a:lvl4pPr>
            <a:lvl5pPr indent="0" lvl="4" rtl="0">
              <a:spcBef>
                <a:spcPts val="0"/>
              </a:spcBef>
              <a:buFont typeface="Arial"/>
              <a:buNone/>
              <a:defRPr sz="1800"/>
            </a:lvl5pPr>
            <a:lvl6pPr indent="0" lvl="5" rtl="0">
              <a:spcBef>
                <a:spcPts val="0"/>
              </a:spcBef>
              <a:buFont typeface="Arial"/>
              <a:buNone/>
              <a:defRPr sz="1800"/>
            </a:lvl6pPr>
            <a:lvl7pPr indent="0" lvl="6" rtl="0">
              <a:spcBef>
                <a:spcPts val="0"/>
              </a:spcBef>
              <a:buFont typeface="Arial"/>
              <a:buNone/>
              <a:defRPr sz="1800"/>
            </a:lvl7pPr>
            <a:lvl8pPr indent="0" lvl="7" rtl="0">
              <a:spcBef>
                <a:spcPts val="0"/>
              </a:spcBef>
              <a:buFont typeface="Arial"/>
              <a:buNone/>
              <a:defRPr sz="1800"/>
            </a:lvl8pPr>
            <a:lvl9pPr indent="0" lvl="8" rtl="0">
              <a:spcBef>
                <a:spcPts val="0"/>
              </a:spcBef>
              <a:buFont typeface="Arial"/>
              <a:buNone/>
              <a:defRPr sz="1800"/>
            </a:lvl9pPr>
          </a:lstStyle>
          <a:p/>
        </p:txBody>
      </p:sp>
      <p:sp>
        <p:nvSpPr>
          <p:cNvPr id="139" name="Shape 139"/>
          <p:cNvSpPr txBox="1"/>
          <p:nvPr>
            <p:ph idx="1" type="body"/>
          </p:nvPr>
        </p:nvSpPr>
        <p:spPr>
          <a:xfrm rot="5400000">
            <a:off x="1888924" y="-524950"/>
            <a:ext cx="3951600" cy="6170700"/>
          </a:xfrm>
          <a:prstGeom prst="rect">
            <a:avLst/>
          </a:prstGeom>
          <a:noFill/>
          <a:ln>
            <a:noFill/>
          </a:ln>
        </p:spPr>
        <p:txBody>
          <a:bodyPr anchorCtr="0" anchor="t" bIns="91425" lIns="91425" rIns="91425" tIns="91425"/>
          <a:lstStyle>
            <a:lvl1pPr indent="136525" lvl="0" marL="282575" marR="0" rtl="0" algn="l">
              <a:lnSpc>
                <a:spcPct val="100000"/>
              </a:lnSpc>
              <a:spcBef>
                <a:spcPts val="2000"/>
              </a:spcBef>
              <a:spcAft>
                <a:spcPts val="0"/>
              </a:spcAft>
              <a:buClr>
                <a:schemeClr val="lt1"/>
              </a:buClr>
              <a:buSzPct val="100000"/>
              <a:buFont typeface="Noto Sans Symbols"/>
              <a:buChar char="●"/>
              <a:defRPr b="0" i="0" sz="2200" u="none" cap="none" strike="noStrike">
                <a:solidFill>
                  <a:schemeClr val="lt1"/>
                </a:solidFill>
                <a:latin typeface="Trebuchet MS"/>
                <a:ea typeface="Trebuchet MS"/>
                <a:cs typeface="Trebuchet MS"/>
                <a:sym typeface="Trebuchet MS"/>
              </a:defRPr>
            </a:lvl1pPr>
            <a:lvl2pPr indent="82550" lvl="1" marL="577850" marR="0" rtl="0" algn="l">
              <a:lnSpc>
                <a:spcPct val="100000"/>
              </a:lnSpc>
              <a:spcBef>
                <a:spcPts val="600"/>
              </a:spcBef>
              <a:spcAft>
                <a:spcPts val="0"/>
              </a:spcAft>
              <a:buClr>
                <a:schemeClr val="lt1"/>
              </a:buClr>
              <a:buSzPct val="100000"/>
              <a:buFont typeface="Noto Sans Symbols"/>
              <a:buChar char="●"/>
              <a:defRPr b="0" i="0" sz="2000" u="none" cap="none" strike="noStrike">
                <a:solidFill>
                  <a:schemeClr val="lt1"/>
                </a:solidFill>
                <a:latin typeface="Trebuchet MS"/>
                <a:ea typeface="Trebuchet MS"/>
                <a:cs typeface="Trebuchet MS"/>
                <a:sym typeface="Trebuchet MS"/>
              </a:defRPr>
            </a:lvl2pPr>
            <a:lvl3pPr indent="53975" lvl="2" marL="860425"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3pPr>
            <a:lvl4pPr indent="50800" lvl="3" marL="1143000"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4pPr>
            <a:lvl5pPr indent="60325" lvl="4" marL="1425575"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5pPr>
            <a:lvl6pPr indent="53975" lvl="5" marL="1711325" marR="0" rtl="0" algn="l">
              <a:lnSpc>
                <a:spcPct val="100000"/>
              </a:lnSpc>
              <a:spcBef>
                <a:spcPts val="36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6pPr>
            <a:lvl7pPr indent="44450" lvl="6" marL="2000250" marR="0" rtl="0" algn="l">
              <a:lnSpc>
                <a:spcPct val="100000"/>
              </a:lnSpc>
              <a:spcBef>
                <a:spcPts val="36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7pPr>
            <a:lvl8pPr indent="46037" lvl="7" marL="2290762" marR="0" rtl="0" algn="l">
              <a:lnSpc>
                <a:spcPct val="100000"/>
              </a:lnSpc>
              <a:spcBef>
                <a:spcPts val="36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8pPr>
            <a:lvl9pPr indent="44450" lvl="8" marL="2571750" marR="0" rtl="0" algn="l">
              <a:lnSpc>
                <a:spcPct val="100000"/>
              </a:lnSpc>
              <a:spcBef>
                <a:spcPts val="36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9pPr>
          </a:lstStyle>
          <a:p/>
        </p:txBody>
      </p:sp>
      <p:sp>
        <p:nvSpPr>
          <p:cNvPr id="140" name="Shape 140"/>
          <p:cNvSpPr txBox="1"/>
          <p:nvPr>
            <p:ph idx="10" type="dt"/>
          </p:nvPr>
        </p:nvSpPr>
        <p:spPr>
          <a:xfrm>
            <a:off x="381001" y="4716555"/>
            <a:ext cx="1887600" cy="2739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Arial"/>
              <a:buNone/>
              <a:defRPr b="0" i="0" sz="12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141" name="Shape 141"/>
          <p:cNvSpPr txBox="1"/>
          <p:nvPr>
            <p:ph idx="11" type="ftr"/>
          </p:nvPr>
        </p:nvSpPr>
        <p:spPr>
          <a:xfrm>
            <a:off x="3304614" y="4716555"/>
            <a:ext cx="5238900" cy="273900"/>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Arial"/>
              <a:buNone/>
              <a:defRPr b="0" i="0" sz="12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142" name="Shape 142"/>
          <p:cNvSpPr txBox="1"/>
          <p:nvPr>
            <p:ph idx="12" type="sldNum"/>
          </p:nvPr>
        </p:nvSpPr>
        <p:spPr>
          <a:xfrm>
            <a:off x="8404410" y="164727"/>
            <a:ext cx="493200" cy="273900"/>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Arial"/>
              <a:buNone/>
            </a:pPr>
            <a:fld id="{00000000-1234-1234-1234-123412341234}" type="slidenum">
              <a:rPr b="0" i="0" lang="en" sz="1000" u="none" cap="none" strike="noStrike">
                <a:solidFill>
                  <a:schemeClr val="dk2"/>
                </a:solidFill>
                <a:latin typeface="Arial"/>
                <a:ea typeface="Arial"/>
                <a:cs typeface="Arial"/>
                <a:sym typeface="Aria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19" name="Shape 19"/>
        <p:cNvGrpSpPr/>
        <p:nvPr/>
      </p:nvGrpSpPr>
      <p:grpSpPr>
        <a:xfrm>
          <a:off x="0" y="0"/>
          <a:ext cx="0" cy="0"/>
          <a:chOff x="0" y="0"/>
          <a:chExt cx="0" cy="0"/>
        </a:xfrm>
      </p:grpSpPr>
      <p:pic>
        <p:nvPicPr>
          <p:cNvPr descr="Overlay-ContentSlides.png" id="20" name="Shape 20"/>
          <p:cNvPicPr preferRelativeResize="0"/>
          <p:nvPr/>
        </p:nvPicPr>
        <p:blipFill rotWithShape="1">
          <a:blip r:embed="rId2">
            <a:alphaModFix/>
          </a:blip>
          <a:srcRect b="0" l="0" r="0" t="0"/>
          <a:stretch/>
        </p:blipFill>
        <p:spPr>
          <a:xfrm>
            <a:off x="150884" y="139981"/>
            <a:ext cx="8827200" cy="4862400"/>
          </a:xfrm>
          <a:prstGeom prst="rect">
            <a:avLst/>
          </a:prstGeom>
          <a:noFill/>
          <a:ln>
            <a:noFill/>
          </a:ln>
        </p:spPr>
      </p:pic>
      <p:sp>
        <p:nvSpPr>
          <p:cNvPr id="21" name="Shape 21"/>
          <p:cNvSpPr txBox="1"/>
          <p:nvPr>
            <p:ph type="title"/>
          </p:nvPr>
        </p:nvSpPr>
        <p:spPr>
          <a:xfrm>
            <a:off x="779464" y="285750"/>
            <a:ext cx="7583400" cy="7833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lt1"/>
              </a:buClr>
              <a:buFont typeface="Trebuchet MS"/>
              <a:buNone/>
              <a:defRPr b="0" i="0" sz="3800" u="none" cap="none" strike="noStrike">
                <a:solidFill>
                  <a:schemeClr val="lt1"/>
                </a:solidFill>
                <a:latin typeface="Trebuchet MS"/>
                <a:ea typeface="Trebuchet MS"/>
                <a:cs typeface="Trebuchet MS"/>
                <a:sym typeface="Trebuchet MS"/>
              </a:defRPr>
            </a:lvl1pPr>
            <a:lvl2pPr indent="0" lvl="1" rtl="0">
              <a:spcBef>
                <a:spcPts val="0"/>
              </a:spcBef>
              <a:buFont typeface="Arial"/>
              <a:buNone/>
              <a:defRPr sz="1800"/>
            </a:lvl2pPr>
            <a:lvl3pPr indent="0" lvl="2" rtl="0">
              <a:spcBef>
                <a:spcPts val="0"/>
              </a:spcBef>
              <a:buFont typeface="Arial"/>
              <a:buNone/>
              <a:defRPr sz="1800"/>
            </a:lvl3pPr>
            <a:lvl4pPr indent="0" lvl="3" rtl="0">
              <a:spcBef>
                <a:spcPts val="0"/>
              </a:spcBef>
              <a:buFont typeface="Arial"/>
              <a:buNone/>
              <a:defRPr sz="1800"/>
            </a:lvl4pPr>
            <a:lvl5pPr indent="0" lvl="4" rtl="0">
              <a:spcBef>
                <a:spcPts val="0"/>
              </a:spcBef>
              <a:buFont typeface="Arial"/>
              <a:buNone/>
              <a:defRPr sz="1800"/>
            </a:lvl5pPr>
            <a:lvl6pPr indent="0" lvl="5" rtl="0">
              <a:spcBef>
                <a:spcPts val="0"/>
              </a:spcBef>
              <a:buFont typeface="Arial"/>
              <a:buNone/>
              <a:defRPr sz="1800"/>
            </a:lvl6pPr>
            <a:lvl7pPr indent="0" lvl="6" rtl="0">
              <a:spcBef>
                <a:spcPts val="0"/>
              </a:spcBef>
              <a:buFont typeface="Arial"/>
              <a:buNone/>
              <a:defRPr sz="1800"/>
            </a:lvl7pPr>
            <a:lvl8pPr indent="0" lvl="7" rtl="0">
              <a:spcBef>
                <a:spcPts val="0"/>
              </a:spcBef>
              <a:buFont typeface="Arial"/>
              <a:buNone/>
              <a:defRPr sz="1800"/>
            </a:lvl8pPr>
            <a:lvl9pPr indent="0" lvl="8" rtl="0">
              <a:spcBef>
                <a:spcPts val="0"/>
              </a:spcBef>
              <a:buFont typeface="Arial"/>
              <a:buNone/>
              <a:defRPr sz="1800"/>
            </a:lvl9pPr>
          </a:lstStyle>
          <a:p/>
        </p:txBody>
      </p:sp>
      <p:sp>
        <p:nvSpPr>
          <p:cNvPr id="22" name="Shape 22"/>
          <p:cNvSpPr txBox="1"/>
          <p:nvPr>
            <p:ph idx="1" type="body"/>
          </p:nvPr>
        </p:nvSpPr>
        <p:spPr>
          <a:xfrm>
            <a:off x="779464" y="1371600"/>
            <a:ext cx="7583400" cy="3156600"/>
          </a:xfrm>
          <a:prstGeom prst="rect">
            <a:avLst/>
          </a:prstGeom>
          <a:noFill/>
          <a:ln>
            <a:noFill/>
          </a:ln>
        </p:spPr>
        <p:txBody>
          <a:bodyPr anchorCtr="0" anchor="t" bIns="91425" lIns="91425" rIns="91425" tIns="91425"/>
          <a:lstStyle>
            <a:lvl1pPr indent="136525" lvl="0" marL="282575" marR="0" rtl="0" algn="l">
              <a:lnSpc>
                <a:spcPct val="100000"/>
              </a:lnSpc>
              <a:spcBef>
                <a:spcPts val="2000"/>
              </a:spcBef>
              <a:spcAft>
                <a:spcPts val="0"/>
              </a:spcAft>
              <a:buClr>
                <a:schemeClr val="lt1"/>
              </a:buClr>
              <a:buSzPct val="100000"/>
              <a:buFont typeface="Noto Sans Symbols"/>
              <a:buChar char="●"/>
              <a:defRPr b="0" i="0" sz="2200" u="none" cap="none" strike="noStrike">
                <a:solidFill>
                  <a:schemeClr val="lt1"/>
                </a:solidFill>
                <a:latin typeface="Trebuchet MS"/>
                <a:ea typeface="Trebuchet MS"/>
                <a:cs typeface="Trebuchet MS"/>
                <a:sym typeface="Trebuchet MS"/>
              </a:defRPr>
            </a:lvl1pPr>
            <a:lvl2pPr indent="82550" lvl="1" marL="577850" marR="0" rtl="0" algn="l">
              <a:lnSpc>
                <a:spcPct val="100000"/>
              </a:lnSpc>
              <a:spcBef>
                <a:spcPts val="600"/>
              </a:spcBef>
              <a:spcAft>
                <a:spcPts val="0"/>
              </a:spcAft>
              <a:buClr>
                <a:schemeClr val="lt1"/>
              </a:buClr>
              <a:buSzPct val="100000"/>
              <a:buFont typeface="Noto Sans Symbols"/>
              <a:buChar char="●"/>
              <a:defRPr b="0" i="0" sz="2000" u="none" cap="none" strike="noStrike">
                <a:solidFill>
                  <a:schemeClr val="lt1"/>
                </a:solidFill>
                <a:latin typeface="Trebuchet MS"/>
                <a:ea typeface="Trebuchet MS"/>
                <a:cs typeface="Trebuchet MS"/>
                <a:sym typeface="Trebuchet MS"/>
              </a:defRPr>
            </a:lvl2pPr>
            <a:lvl3pPr indent="53975" lvl="2" marL="860425"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3pPr>
            <a:lvl4pPr indent="50800" lvl="3" marL="1143000"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4pPr>
            <a:lvl5pPr indent="60325" lvl="4" marL="1425575"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5pPr>
            <a:lvl6pPr indent="53975" lvl="5" marL="1711325" marR="0" rtl="0" algn="l">
              <a:lnSpc>
                <a:spcPct val="100000"/>
              </a:lnSpc>
              <a:spcBef>
                <a:spcPts val="36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6pPr>
            <a:lvl7pPr indent="44450" lvl="6" marL="2000250" marR="0" rtl="0" algn="l">
              <a:lnSpc>
                <a:spcPct val="100000"/>
              </a:lnSpc>
              <a:spcBef>
                <a:spcPts val="36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7pPr>
            <a:lvl8pPr indent="46037" lvl="7" marL="2290762" marR="0" rtl="0" algn="l">
              <a:lnSpc>
                <a:spcPct val="100000"/>
              </a:lnSpc>
              <a:spcBef>
                <a:spcPts val="36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8pPr>
            <a:lvl9pPr indent="44450" lvl="8" marL="2571750" marR="0" rtl="0" algn="l">
              <a:lnSpc>
                <a:spcPct val="100000"/>
              </a:lnSpc>
              <a:spcBef>
                <a:spcPts val="36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9pPr>
          </a:lstStyle>
          <a:p/>
        </p:txBody>
      </p:sp>
      <p:sp>
        <p:nvSpPr>
          <p:cNvPr id="23" name="Shape 23"/>
          <p:cNvSpPr txBox="1"/>
          <p:nvPr>
            <p:ph idx="10" type="dt"/>
          </p:nvPr>
        </p:nvSpPr>
        <p:spPr>
          <a:xfrm>
            <a:off x="381001" y="4716555"/>
            <a:ext cx="1887600" cy="2739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Arial"/>
              <a:buNone/>
              <a:defRPr b="0" i="0" sz="12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24" name="Shape 24"/>
          <p:cNvSpPr txBox="1"/>
          <p:nvPr>
            <p:ph idx="11" type="ftr"/>
          </p:nvPr>
        </p:nvSpPr>
        <p:spPr>
          <a:xfrm>
            <a:off x="3304614" y="4716555"/>
            <a:ext cx="5238900" cy="273900"/>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Arial"/>
              <a:buNone/>
              <a:defRPr b="0" i="0" sz="12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25" name="Shape 25"/>
          <p:cNvSpPr txBox="1"/>
          <p:nvPr>
            <p:ph idx="12" type="sldNum"/>
          </p:nvPr>
        </p:nvSpPr>
        <p:spPr>
          <a:xfrm>
            <a:off x="8404410" y="164727"/>
            <a:ext cx="493200" cy="273900"/>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Arial"/>
              <a:buNone/>
            </a:pPr>
            <a:fld id="{00000000-1234-1234-1234-123412341234}" type="slidenum">
              <a:rPr b="0" i="0" lang="en" sz="1000" u="none" cap="none" strike="noStrike">
                <a:solidFill>
                  <a:schemeClr val="dk2"/>
                </a:solidFill>
                <a:latin typeface="Arial"/>
                <a:ea typeface="Arial"/>
                <a:cs typeface="Arial"/>
                <a:sym typeface="Aria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6" name="Shape 26"/>
        <p:cNvGrpSpPr/>
        <p:nvPr/>
      </p:nvGrpSpPr>
      <p:grpSpPr>
        <a:xfrm>
          <a:off x="0" y="0"/>
          <a:ext cx="0" cy="0"/>
          <a:chOff x="0" y="0"/>
          <a:chExt cx="0" cy="0"/>
        </a:xfrm>
      </p:grpSpPr>
      <p:sp>
        <p:nvSpPr>
          <p:cNvPr id="27" name="Shape 27"/>
          <p:cNvSpPr txBox="1"/>
          <p:nvPr>
            <p:ph type="title"/>
          </p:nvPr>
        </p:nvSpPr>
        <p:spPr>
          <a:xfrm>
            <a:off x="311700" y="445025"/>
            <a:ext cx="8520600" cy="5727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lt1"/>
              </a:buClr>
              <a:buFont typeface="Trebuchet MS"/>
              <a:buNone/>
              <a:defRPr b="0" i="0" sz="3800" u="none" cap="none" strike="noStrike">
                <a:solidFill>
                  <a:schemeClr val="lt1"/>
                </a:solidFill>
                <a:latin typeface="Trebuchet MS"/>
                <a:ea typeface="Trebuchet MS"/>
                <a:cs typeface="Trebuchet MS"/>
                <a:sym typeface="Trebuchet MS"/>
              </a:defRPr>
            </a:lvl1pPr>
            <a:lvl2pPr indent="0" lvl="1" rtl="0">
              <a:spcBef>
                <a:spcPts val="0"/>
              </a:spcBef>
              <a:buFont typeface="Arial"/>
              <a:buNone/>
              <a:defRPr sz="1800"/>
            </a:lvl2pPr>
            <a:lvl3pPr indent="0" lvl="2" rtl="0">
              <a:spcBef>
                <a:spcPts val="0"/>
              </a:spcBef>
              <a:buFont typeface="Arial"/>
              <a:buNone/>
              <a:defRPr sz="1800"/>
            </a:lvl3pPr>
            <a:lvl4pPr indent="0" lvl="3" rtl="0">
              <a:spcBef>
                <a:spcPts val="0"/>
              </a:spcBef>
              <a:buFont typeface="Arial"/>
              <a:buNone/>
              <a:defRPr sz="1800"/>
            </a:lvl4pPr>
            <a:lvl5pPr indent="0" lvl="4" rtl="0">
              <a:spcBef>
                <a:spcPts val="0"/>
              </a:spcBef>
              <a:buFont typeface="Arial"/>
              <a:buNone/>
              <a:defRPr sz="1800"/>
            </a:lvl5pPr>
            <a:lvl6pPr indent="0" lvl="5" rtl="0">
              <a:spcBef>
                <a:spcPts val="0"/>
              </a:spcBef>
              <a:buFont typeface="Arial"/>
              <a:buNone/>
              <a:defRPr sz="1800"/>
            </a:lvl6pPr>
            <a:lvl7pPr indent="0" lvl="6" rtl="0">
              <a:spcBef>
                <a:spcPts val="0"/>
              </a:spcBef>
              <a:buFont typeface="Arial"/>
              <a:buNone/>
              <a:defRPr sz="1800"/>
            </a:lvl7pPr>
            <a:lvl8pPr indent="0" lvl="7" rtl="0">
              <a:spcBef>
                <a:spcPts val="0"/>
              </a:spcBef>
              <a:buFont typeface="Arial"/>
              <a:buNone/>
              <a:defRPr sz="1800"/>
            </a:lvl8pPr>
            <a:lvl9pPr indent="0" lvl="8" rtl="0">
              <a:spcBef>
                <a:spcPts val="0"/>
              </a:spcBef>
              <a:buFont typeface="Arial"/>
              <a:buNone/>
              <a:defRPr sz="1800"/>
            </a:lvl9pPr>
          </a:lstStyle>
          <a:p/>
        </p:txBody>
      </p:sp>
      <p:sp>
        <p:nvSpPr>
          <p:cNvPr id="28" name="Shape 28"/>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indent="136525" lvl="0" marL="282575" marR="0" rtl="0" algn="l">
              <a:lnSpc>
                <a:spcPct val="100000"/>
              </a:lnSpc>
              <a:spcBef>
                <a:spcPts val="0"/>
              </a:spcBef>
              <a:spcAft>
                <a:spcPts val="0"/>
              </a:spcAft>
              <a:buClr>
                <a:schemeClr val="lt1"/>
              </a:buClr>
              <a:buSzPct val="100000"/>
              <a:buFont typeface="Noto Sans Symbols"/>
              <a:buChar char="●"/>
              <a:defRPr b="0" i="0" sz="2200" u="none" cap="none" strike="noStrike">
                <a:solidFill>
                  <a:schemeClr val="lt1"/>
                </a:solidFill>
                <a:latin typeface="Trebuchet MS"/>
                <a:ea typeface="Trebuchet MS"/>
                <a:cs typeface="Trebuchet MS"/>
                <a:sym typeface="Trebuchet MS"/>
              </a:defRPr>
            </a:lvl1pPr>
            <a:lvl2pPr indent="82550" lvl="1" marL="577850" marR="0" rtl="0" algn="l">
              <a:lnSpc>
                <a:spcPct val="100000"/>
              </a:lnSpc>
              <a:spcBef>
                <a:spcPts val="0"/>
              </a:spcBef>
              <a:spcAft>
                <a:spcPts val="0"/>
              </a:spcAft>
              <a:buClr>
                <a:schemeClr val="lt1"/>
              </a:buClr>
              <a:buSzPct val="100000"/>
              <a:buFont typeface="Noto Sans Symbols"/>
              <a:buChar char="●"/>
              <a:defRPr b="0" i="0" sz="2000" u="none" cap="none" strike="noStrike">
                <a:solidFill>
                  <a:schemeClr val="lt1"/>
                </a:solidFill>
                <a:latin typeface="Trebuchet MS"/>
                <a:ea typeface="Trebuchet MS"/>
                <a:cs typeface="Trebuchet MS"/>
                <a:sym typeface="Trebuchet MS"/>
              </a:defRPr>
            </a:lvl2pPr>
            <a:lvl3pPr indent="53975" lvl="2" marL="860425" marR="0" rtl="0" algn="l">
              <a:lnSpc>
                <a:spcPct val="100000"/>
              </a:lnSpc>
              <a:spcBef>
                <a:spcPts val="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3pPr>
            <a:lvl4pPr indent="50800" lvl="3" marL="1143000" marR="0" rtl="0" algn="l">
              <a:lnSpc>
                <a:spcPct val="100000"/>
              </a:lnSpc>
              <a:spcBef>
                <a:spcPts val="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4pPr>
            <a:lvl5pPr indent="60325" lvl="4" marL="1425575" marR="0" rtl="0" algn="l">
              <a:lnSpc>
                <a:spcPct val="100000"/>
              </a:lnSpc>
              <a:spcBef>
                <a:spcPts val="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5pPr>
            <a:lvl6pPr indent="53975" lvl="5" marL="1711325" marR="0" rtl="0" algn="l">
              <a:lnSpc>
                <a:spcPct val="100000"/>
              </a:lnSpc>
              <a:spcBef>
                <a:spcPts val="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6pPr>
            <a:lvl7pPr indent="44450" lvl="6" marL="2000250" marR="0" rtl="0" algn="l">
              <a:lnSpc>
                <a:spcPct val="100000"/>
              </a:lnSpc>
              <a:spcBef>
                <a:spcPts val="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7pPr>
            <a:lvl8pPr indent="46037" lvl="7" marL="2290762" marR="0" rtl="0" algn="l">
              <a:lnSpc>
                <a:spcPct val="100000"/>
              </a:lnSpc>
              <a:spcBef>
                <a:spcPts val="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8pPr>
            <a:lvl9pPr indent="44450" lvl="8" marL="2571750" marR="0" rtl="0" algn="l">
              <a:lnSpc>
                <a:spcPct val="100000"/>
              </a:lnSpc>
              <a:spcBef>
                <a:spcPts val="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9pPr>
          </a:lstStyle>
          <a:p/>
        </p:txBody>
      </p:sp>
      <p:sp>
        <p:nvSpPr>
          <p:cNvPr id="29" name="Shape 29"/>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chemeClr val="dk2"/>
              </a:buClr>
              <a:buSzPct val="25000"/>
              <a:buFont typeface="Arial"/>
              <a:buNone/>
            </a:pPr>
            <a:fld id="{00000000-1234-1234-1234-123412341234}" type="slidenum">
              <a:rPr b="0" i="0" lang="en" sz="1200" u="none" cap="none" strike="noStrike">
                <a:solidFill>
                  <a:schemeClr val="dk2"/>
                </a:solidFill>
                <a:latin typeface="Arial"/>
                <a:ea typeface="Arial"/>
                <a:cs typeface="Arial"/>
                <a:sym typeface="Arial"/>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30" name="Shape 30"/>
        <p:cNvGrpSpPr/>
        <p:nvPr/>
      </p:nvGrpSpPr>
      <p:grpSpPr>
        <a:xfrm>
          <a:off x="0" y="0"/>
          <a:ext cx="0" cy="0"/>
          <a:chOff x="0" y="0"/>
          <a:chExt cx="0" cy="0"/>
        </a:xfrm>
      </p:grpSpPr>
      <p:pic>
        <p:nvPicPr>
          <p:cNvPr descr="Overlay-ContentSlides.png" id="31" name="Shape 31"/>
          <p:cNvPicPr preferRelativeResize="0"/>
          <p:nvPr/>
        </p:nvPicPr>
        <p:blipFill rotWithShape="1">
          <a:blip r:embed="rId2">
            <a:alphaModFix/>
          </a:blip>
          <a:srcRect b="0" l="0" r="0" t="0"/>
          <a:stretch/>
        </p:blipFill>
        <p:spPr>
          <a:xfrm>
            <a:off x="150884" y="139981"/>
            <a:ext cx="8827200" cy="4862400"/>
          </a:xfrm>
          <a:prstGeom prst="rect">
            <a:avLst/>
          </a:prstGeom>
          <a:noFill/>
          <a:ln>
            <a:noFill/>
          </a:ln>
        </p:spPr>
      </p:pic>
      <p:sp>
        <p:nvSpPr>
          <p:cNvPr id="32" name="Shape 32"/>
          <p:cNvSpPr txBox="1"/>
          <p:nvPr>
            <p:ph type="title"/>
          </p:nvPr>
        </p:nvSpPr>
        <p:spPr>
          <a:xfrm>
            <a:off x="779464" y="285750"/>
            <a:ext cx="7583400" cy="7833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lt1"/>
              </a:buClr>
              <a:buFont typeface="Trebuchet MS"/>
              <a:buNone/>
              <a:defRPr b="0" i="0" sz="3800" u="none" cap="none" strike="noStrike">
                <a:solidFill>
                  <a:schemeClr val="lt1"/>
                </a:solidFill>
                <a:latin typeface="Trebuchet MS"/>
                <a:ea typeface="Trebuchet MS"/>
                <a:cs typeface="Trebuchet MS"/>
                <a:sym typeface="Trebuchet MS"/>
              </a:defRPr>
            </a:lvl1pPr>
            <a:lvl2pPr indent="0" lvl="1" rtl="0">
              <a:spcBef>
                <a:spcPts val="0"/>
              </a:spcBef>
              <a:buFont typeface="Arial"/>
              <a:buNone/>
              <a:defRPr sz="1800"/>
            </a:lvl2pPr>
            <a:lvl3pPr indent="0" lvl="2" rtl="0">
              <a:spcBef>
                <a:spcPts val="0"/>
              </a:spcBef>
              <a:buFont typeface="Arial"/>
              <a:buNone/>
              <a:defRPr sz="1800"/>
            </a:lvl3pPr>
            <a:lvl4pPr indent="0" lvl="3" rtl="0">
              <a:spcBef>
                <a:spcPts val="0"/>
              </a:spcBef>
              <a:buFont typeface="Arial"/>
              <a:buNone/>
              <a:defRPr sz="1800"/>
            </a:lvl4pPr>
            <a:lvl5pPr indent="0" lvl="4" rtl="0">
              <a:spcBef>
                <a:spcPts val="0"/>
              </a:spcBef>
              <a:buFont typeface="Arial"/>
              <a:buNone/>
              <a:defRPr sz="1800"/>
            </a:lvl5pPr>
            <a:lvl6pPr indent="0" lvl="5" rtl="0">
              <a:spcBef>
                <a:spcPts val="0"/>
              </a:spcBef>
              <a:buFont typeface="Arial"/>
              <a:buNone/>
              <a:defRPr sz="1800"/>
            </a:lvl6pPr>
            <a:lvl7pPr indent="0" lvl="6" rtl="0">
              <a:spcBef>
                <a:spcPts val="0"/>
              </a:spcBef>
              <a:buFont typeface="Arial"/>
              <a:buNone/>
              <a:defRPr sz="1800"/>
            </a:lvl7pPr>
            <a:lvl8pPr indent="0" lvl="7" rtl="0">
              <a:spcBef>
                <a:spcPts val="0"/>
              </a:spcBef>
              <a:buFont typeface="Arial"/>
              <a:buNone/>
              <a:defRPr sz="1800"/>
            </a:lvl8pPr>
            <a:lvl9pPr indent="0" lvl="8" rtl="0">
              <a:spcBef>
                <a:spcPts val="0"/>
              </a:spcBef>
              <a:buFont typeface="Arial"/>
              <a:buNone/>
              <a:defRPr sz="1800"/>
            </a:lvl9pPr>
          </a:lstStyle>
          <a:p/>
        </p:txBody>
      </p:sp>
      <p:sp>
        <p:nvSpPr>
          <p:cNvPr id="33" name="Shape 33"/>
          <p:cNvSpPr txBox="1"/>
          <p:nvPr>
            <p:ph idx="1" type="body"/>
          </p:nvPr>
        </p:nvSpPr>
        <p:spPr>
          <a:xfrm>
            <a:off x="779462" y="1371600"/>
            <a:ext cx="3657600" cy="3164700"/>
          </a:xfrm>
          <a:prstGeom prst="rect">
            <a:avLst/>
          </a:prstGeom>
          <a:noFill/>
          <a:ln>
            <a:noFill/>
          </a:ln>
        </p:spPr>
        <p:txBody>
          <a:bodyPr anchorCtr="0" anchor="t" bIns="91425" lIns="91425" rIns="91425" tIns="91425"/>
          <a:lstStyle>
            <a:lvl1pPr indent="98425" lvl="0" marL="282575" marR="0" rtl="0" algn="l">
              <a:lnSpc>
                <a:spcPct val="100000"/>
              </a:lnSpc>
              <a:spcBef>
                <a:spcPts val="2000"/>
              </a:spcBef>
              <a:spcAft>
                <a:spcPts val="0"/>
              </a:spcAft>
              <a:buClr>
                <a:schemeClr val="lt1"/>
              </a:buClr>
              <a:buSzPct val="100000"/>
              <a:buFont typeface="Noto Sans Symbols"/>
              <a:buChar char="●"/>
              <a:defRPr b="0" i="0" sz="2000" u="none" cap="none" strike="noStrike">
                <a:solidFill>
                  <a:schemeClr val="lt1"/>
                </a:solidFill>
                <a:latin typeface="Trebuchet MS"/>
                <a:ea typeface="Trebuchet MS"/>
                <a:cs typeface="Trebuchet MS"/>
                <a:sym typeface="Trebuchet MS"/>
              </a:defRPr>
            </a:lvl1pPr>
            <a:lvl2pPr indent="44450" lvl="1" marL="577850"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2pPr>
            <a:lvl3pPr indent="53975" lvl="2" marL="860425"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3pPr>
            <a:lvl4pPr indent="50800" lvl="3" marL="1143000"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4pPr>
            <a:lvl5pPr indent="60325" lvl="4" marL="1425575"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5pPr>
            <a:lvl6pPr indent="53975" lvl="5" marL="1711325" marR="0" rtl="0" algn="l">
              <a:lnSpc>
                <a:spcPct val="100000"/>
              </a:lnSpc>
              <a:spcBef>
                <a:spcPts val="36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6pPr>
            <a:lvl7pPr indent="44450" lvl="6" marL="2000250" marR="0" rtl="0" algn="l">
              <a:lnSpc>
                <a:spcPct val="100000"/>
              </a:lnSpc>
              <a:spcBef>
                <a:spcPts val="36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7pPr>
            <a:lvl8pPr indent="46037" lvl="7" marL="2290762" marR="0" rtl="0" algn="l">
              <a:lnSpc>
                <a:spcPct val="100000"/>
              </a:lnSpc>
              <a:spcBef>
                <a:spcPts val="36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8pPr>
            <a:lvl9pPr indent="44450" lvl="8" marL="2571750" marR="0" rtl="0" algn="l">
              <a:lnSpc>
                <a:spcPct val="100000"/>
              </a:lnSpc>
              <a:spcBef>
                <a:spcPts val="36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9pPr>
          </a:lstStyle>
          <a:p/>
        </p:txBody>
      </p:sp>
      <p:sp>
        <p:nvSpPr>
          <p:cNvPr id="34" name="Shape 34"/>
          <p:cNvSpPr txBox="1"/>
          <p:nvPr>
            <p:ph idx="2" type="body"/>
          </p:nvPr>
        </p:nvSpPr>
        <p:spPr>
          <a:xfrm>
            <a:off x="4688541" y="1371600"/>
            <a:ext cx="3657600" cy="3164700"/>
          </a:xfrm>
          <a:prstGeom prst="rect">
            <a:avLst/>
          </a:prstGeom>
          <a:noFill/>
          <a:ln>
            <a:noFill/>
          </a:ln>
        </p:spPr>
        <p:txBody>
          <a:bodyPr anchorCtr="0" anchor="t" bIns="91425" lIns="91425" rIns="91425" tIns="91425"/>
          <a:lstStyle>
            <a:lvl1pPr indent="98425" lvl="0" marL="282575" marR="0" rtl="0" algn="l">
              <a:lnSpc>
                <a:spcPct val="100000"/>
              </a:lnSpc>
              <a:spcBef>
                <a:spcPts val="2000"/>
              </a:spcBef>
              <a:spcAft>
                <a:spcPts val="0"/>
              </a:spcAft>
              <a:buClr>
                <a:schemeClr val="lt1"/>
              </a:buClr>
              <a:buSzPct val="100000"/>
              <a:buFont typeface="Noto Sans Symbols"/>
              <a:buChar char="●"/>
              <a:defRPr b="0" i="0" sz="2000" u="none" cap="none" strike="noStrike">
                <a:solidFill>
                  <a:schemeClr val="lt1"/>
                </a:solidFill>
                <a:latin typeface="Trebuchet MS"/>
                <a:ea typeface="Trebuchet MS"/>
                <a:cs typeface="Trebuchet MS"/>
                <a:sym typeface="Trebuchet MS"/>
              </a:defRPr>
            </a:lvl1pPr>
            <a:lvl2pPr indent="44450" lvl="1" marL="577850"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2pPr>
            <a:lvl3pPr indent="53975" lvl="2" marL="860425"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3pPr>
            <a:lvl4pPr indent="50800" lvl="3" marL="1143000"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4pPr>
            <a:lvl5pPr indent="60325" lvl="4" marL="1425575"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5pPr>
            <a:lvl6pPr indent="53975" lvl="5" marL="1711325" marR="0" rtl="0" algn="l">
              <a:lnSpc>
                <a:spcPct val="100000"/>
              </a:lnSpc>
              <a:spcBef>
                <a:spcPts val="36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6pPr>
            <a:lvl7pPr indent="44450" lvl="6" marL="2000250" marR="0" rtl="0" algn="l">
              <a:lnSpc>
                <a:spcPct val="100000"/>
              </a:lnSpc>
              <a:spcBef>
                <a:spcPts val="36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7pPr>
            <a:lvl8pPr indent="46037" lvl="7" marL="2290762" marR="0" rtl="0" algn="l">
              <a:lnSpc>
                <a:spcPct val="100000"/>
              </a:lnSpc>
              <a:spcBef>
                <a:spcPts val="36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8pPr>
            <a:lvl9pPr indent="44450" lvl="8" marL="2571750" marR="0" rtl="0" algn="l">
              <a:lnSpc>
                <a:spcPct val="100000"/>
              </a:lnSpc>
              <a:spcBef>
                <a:spcPts val="36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9pPr>
          </a:lstStyle>
          <a:p/>
        </p:txBody>
      </p:sp>
      <p:sp>
        <p:nvSpPr>
          <p:cNvPr id="35" name="Shape 35"/>
          <p:cNvSpPr txBox="1"/>
          <p:nvPr>
            <p:ph idx="10" type="dt"/>
          </p:nvPr>
        </p:nvSpPr>
        <p:spPr>
          <a:xfrm>
            <a:off x="381001" y="4716555"/>
            <a:ext cx="1887600" cy="2739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Arial"/>
              <a:buNone/>
              <a:defRPr b="0" i="0" sz="12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36" name="Shape 36"/>
          <p:cNvSpPr txBox="1"/>
          <p:nvPr>
            <p:ph idx="11" type="ftr"/>
          </p:nvPr>
        </p:nvSpPr>
        <p:spPr>
          <a:xfrm>
            <a:off x="3304614" y="4716555"/>
            <a:ext cx="5238900" cy="273900"/>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Arial"/>
              <a:buNone/>
              <a:defRPr b="0" i="0" sz="12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37" name="Shape 37"/>
          <p:cNvSpPr txBox="1"/>
          <p:nvPr>
            <p:ph idx="12" type="sldNum"/>
          </p:nvPr>
        </p:nvSpPr>
        <p:spPr>
          <a:xfrm>
            <a:off x="8404410" y="164727"/>
            <a:ext cx="493200" cy="273900"/>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Arial"/>
              <a:buNone/>
            </a:pPr>
            <a:fld id="{00000000-1234-1234-1234-123412341234}" type="slidenum">
              <a:rPr b="0" i="0" lang="en" sz="1000" u="none" cap="none" strike="noStrike">
                <a:solidFill>
                  <a:schemeClr val="dk2"/>
                </a:solidFill>
                <a:latin typeface="Arial"/>
                <a:ea typeface="Arial"/>
                <a:cs typeface="Arial"/>
                <a:sym typeface="Aria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38" name="Shape 38"/>
        <p:cNvGrpSpPr/>
        <p:nvPr/>
      </p:nvGrpSpPr>
      <p:grpSpPr>
        <a:xfrm>
          <a:off x="0" y="0"/>
          <a:ext cx="0" cy="0"/>
          <a:chOff x="0" y="0"/>
          <a:chExt cx="0" cy="0"/>
        </a:xfrm>
      </p:grpSpPr>
      <p:pic>
        <p:nvPicPr>
          <p:cNvPr descr="Overlay-ContentSlides.png" id="39" name="Shape 39"/>
          <p:cNvPicPr preferRelativeResize="0"/>
          <p:nvPr/>
        </p:nvPicPr>
        <p:blipFill rotWithShape="1">
          <a:blip r:embed="rId2">
            <a:alphaModFix/>
          </a:blip>
          <a:srcRect b="0" l="0" r="0" t="0"/>
          <a:stretch/>
        </p:blipFill>
        <p:spPr>
          <a:xfrm>
            <a:off x="150884" y="139981"/>
            <a:ext cx="8827200" cy="4862400"/>
          </a:xfrm>
          <a:prstGeom prst="rect">
            <a:avLst/>
          </a:prstGeom>
          <a:noFill/>
          <a:ln>
            <a:noFill/>
          </a:ln>
        </p:spPr>
      </p:pic>
      <p:sp>
        <p:nvSpPr>
          <p:cNvPr id="40" name="Shape 40"/>
          <p:cNvSpPr txBox="1"/>
          <p:nvPr>
            <p:ph idx="10" type="dt"/>
          </p:nvPr>
        </p:nvSpPr>
        <p:spPr>
          <a:xfrm>
            <a:off x="381001" y="4716555"/>
            <a:ext cx="1887600" cy="2739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Arial"/>
              <a:buNone/>
              <a:defRPr b="0" i="0" sz="12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41" name="Shape 41"/>
          <p:cNvSpPr txBox="1"/>
          <p:nvPr>
            <p:ph idx="11" type="ftr"/>
          </p:nvPr>
        </p:nvSpPr>
        <p:spPr>
          <a:xfrm>
            <a:off x="3304614" y="4716555"/>
            <a:ext cx="5238900" cy="273900"/>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Arial"/>
              <a:buNone/>
              <a:defRPr b="0" i="0" sz="12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42" name="Shape 42"/>
          <p:cNvSpPr txBox="1"/>
          <p:nvPr>
            <p:ph idx="12" type="sldNum"/>
          </p:nvPr>
        </p:nvSpPr>
        <p:spPr>
          <a:xfrm>
            <a:off x="8404410" y="164727"/>
            <a:ext cx="493200" cy="273900"/>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Arial"/>
              <a:buNone/>
            </a:pPr>
            <a:fld id="{00000000-1234-1234-1234-123412341234}" type="slidenum">
              <a:rPr b="0" i="0" lang="en" sz="1200" u="none" cap="none" strike="noStrike">
                <a:solidFill>
                  <a:schemeClr val="dk2"/>
                </a:solidFill>
                <a:latin typeface="Arial"/>
                <a:ea typeface="Arial"/>
                <a:cs typeface="Arial"/>
                <a:sym typeface="Aria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43" name="Shape 43"/>
        <p:cNvGrpSpPr/>
        <p:nvPr/>
      </p:nvGrpSpPr>
      <p:grpSpPr>
        <a:xfrm>
          <a:off x="0" y="0"/>
          <a:ext cx="0" cy="0"/>
          <a:chOff x="0" y="0"/>
          <a:chExt cx="0" cy="0"/>
        </a:xfrm>
      </p:grpSpPr>
      <p:pic>
        <p:nvPicPr>
          <p:cNvPr descr="Overlay-SectionHeader.png" id="44" name="Shape 44"/>
          <p:cNvPicPr preferRelativeResize="0"/>
          <p:nvPr/>
        </p:nvPicPr>
        <p:blipFill rotWithShape="1">
          <a:blip r:embed="rId2">
            <a:alphaModFix/>
          </a:blip>
          <a:srcRect b="0" l="0" r="0" t="0"/>
          <a:stretch/>
        </p:blipFill>
        <p:spPr>
          <a:xfrm>
            <a:off x="158367" y="140589"/>
            <a:ext cx="8827200" cy="4862400"/>
          </a:xfrm>
          <a:prstGeom prst="rect">
            <a:avLst/>
          </a:prstGeom>
          <a:noFill/>
          <a:ln>
            <a:noFill/>
          </a:ln>
        </p:spPr>
      </p:pic>
      <p:sp>
        <p:nvSpPr>
          <p:cNvPr id="45" name="Shape 45"/>
          <p:cNvSpPr txBox="1"/>
          <p:nvPr>
            <p:ph type="title"/>
          </p:nvPr>
        </p:nvSpPr>
        <p:spPr>
          <a:xfrm>
            <a:off x="779464" y="1943521"/>
            <a:ext cx="7583400" cy="10215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lt1"/>
              </a:buClr>
              <a:buFont typeface="Trebuchet MS"/>
              <a:buNone/>
              <a:defRPr b="1" i="0" sz="4400" u="none" cap="none" strike="noStrike">
                <a:solidFill>
                  <a:schemeClr val="lt1"/>
                </a:solidFill>
                <a:latin typeface="Trebuchet MS"/>
                <a:ea typeface="Trebuchet MS"/>
                <a:cs typeface="Trebuchet MS"/>
                <a:sym typeface="Trebuchet MS"/>
              </a:defRPr>
            </a:lvl1pPr>
            <a:lvl2pPr indent="0" lvl="1" rtl="0">
              <a:spcBef>
                <a:spcPts val="0"/>
              </a:spcBef>
              <a:buFont typeface="Arial"/>
              <a:buNone/>
              <a:defRPr sz="1800"/>
            </a:lvl2pPr>
            <a:lvl3pPr indent="0" lvl="2" rtl="0">
              <a:spcBef>
                <a:spcPts val="0"/>
              </a:spcBef>
              <a:buFont typeface="Arial"/>
              <a:buNone/>
              <a:defRPr sz="1800"/>
            </a:lvl3pPr>
            <a:lvl4pPr indent="0" lvl="3" rtl="0">
              <a:spcBef>
                <a:spcPts val="0"/>
              </a:spcBef>
              <a:buFont typeface="Arial"/>
              <a:buNone/>
              <a:defRPr sz="1800"/>
            </a:lvl4pPr>
            <a:lvl5pPr indent="0" lvl="4" rtl="0">
              <a:spcBef>
                <a:spcPts val="0"/>
              </a:spcBef>
              <a:buFont typeface="Arial"/>
              <a:buNone/>
              <a:defRPr sz="1800"/>
            </a:lvl5pPr>
            <a:lvl6pPr indent="0" lvl="5" rtl="0">
              <a:spcBef>
                <a:spcPts val="0"/>
              </a:spcBef>
              <a:buFont typeface="Arial"/>
              <a:buNone/>
              <a:defRPr sz="1800"/>
            </a:lvl6pPr>
            <a:lvl7pPr indent="0" lvl="6" rtl="0">
              <a:spcBef>
                <a:spcPts val="0"/>
              </a:spcBef>
              <a:buFont typeface="Arial"/>
              <a:buNone/>
              <a:defRPr sz="1800"/>
            </a:lvl7pPr>
            <a:lvl8pPr indent="0" lvl="7" rtl="0">
              <a:spcBef>
                <a:spcPts val="0"/>
              </a:spcBef>
              <a:buFont typeface="Arial"/>
              <a:buNone/>
              <a:defRPr sz="1800"/>
            </a:lvl8pPr>
            <a:lvl9pPr indent="0" lvl="8" rtl="0">
              <a:spcBef>
                <a:spcPts val="0"/>
              </a:spcBef>
              <a:buFont typeface="Arial"/>
              <a:buNone/>
              <a:defRPr sz="1800"/>
            </a:lvl9pPr>
          </a:lstStyle>
          <a:p/>
        </p:txBody>
      </p:sp>
      <p:sp>
        <p:nvSpPr>
          <p:cNvPr id="46" name="Shape 46"/>
          <p:cNvSpPr txBox="1"/>
          <p:nvPr>
            <p:ph idx="1" type="body"/>
          </p:nvPr>
        </p:nvSpPr>
        <p:spPr>
          <a:xfrm>
            <a:off x="779464" y="2962766"/>
            <a:ext cx="7583400" cy="1124999"/>
          </a:xfrm>
          <a:prstGeom prst="rect">
            <a:avLst/>
          </a:prstGeom>
          <a:noFill/>
          <a:ln>
            <a:noFill/>
          </a:ln>
        </p:spPr>
        <p:txBody>
          <a:bodyPr anchorCtr="0" anchor="t" bIns="91425" lIns="91425" rIns="91425" tIns="91425"/>
          <a:lstStyle>
            <a:lvl1pPr indent="0" lvl="0" marL="0" marR="0" rtl="0" algn="l">
              <a:lnSpc>
                <a:spcPct val="100000"/>
              </a:lnSpc>
              <a:spcBef>
                <a:spcPts val="600"/>
              </a:spcBef>
              <a:spcAft>
                <a:spcPts val="0"/>
              </a:spcAft>
              <a:buClr>
                <a:schemeClr val="lt1"/>
              </a:buClr>
              <a:buFont typeface="Noto Sans Symbols"/>
              <a:buNone/>
              <a:defRPr b="0" i="0" sz="2000" u="none" cap="none" strike="noStrike">
                <a:solidFill>
                  <a:schemeClr val="lt1"/>
                </a:solidFill>
                <a:latin typeface="Trebuchet MS"/>
                <a:ea typeface="Trebuchet MS"/>
                <a:cs typeface="Trebuchet MS"/>
                <a:sym typeface="Trebuchet MS"/>
              </a:defRPr>
            </a:lvl1pPr>
            <a:lvl2pPr indent="0" lvl="1" marL="457200" marR="0" rtl="0" algn="l">
              <a:lnSpc>
                <a:spcPct val="100000"/>
              </a:lnSpc>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2pPr>
            <a:lvl3pPr indent="0" lvl="2" marL="914400" marR="0" rtl="0" algn="l">
              <a:lnSpc>
                <a:spcPct val="100000"/>
              </a:lnSpc>
              <a:spcBef>
                <a:spcPts val="600"/>
              </a:spcBef>
              <a:spcAft>
                <a:spcPts val="0"/>
              </a:spcAft>
              <a:buClr>
                <a:srgbClr val="888888"/>
              </a:buClr>
              <a:buFont typeface="Noto Sans Symbols"/>
              <a:buNone/>
              <a:defRPr b="0" i="0" sz="1600" u="none" cap="none" strike="noStrike">
                <a:solidFill>
                  <a:srgbClr val="888888"/>
                </a:solidFill>
                <a:latin typeface="Trebuchet MS"/>
                <a:ea typeface="Trebuchet MS"/>
                <a:cs typeface="Trebuchet MS"/>
                <a:sym typeface="Trebuchet MS"/>
              </a:defRPr>
            </a:lvl3pPr>
            <a:lvl4pPr indent="0" lvl="3" marL="1371600" marR="0" rtl="0" algn="l">
              <a:lnSpc>
                <a:spcPct val="100000"/>
              </a:lnSpc>
              <a:spcBef>
                <a:spcPts val="600"/>
              </a:spcBef>
              <a:spcAft>
                <a:spcPts val="0"/>
              </a:spcAft>
              <a:buClr>
                <a:srgbClr val="888888"/>
              </a:buClr>
              <a:buFont typeface="Noto Sans Symbols"/>
              <a:buNone/>
              <a:defRPr b="0" i="0" sz="1400" u="none" cap="none" strike="noStrike">
                <a:solidFill>
                  <a:srgbClr val="888888"/>
                </a:solidFill>
                <a:latin typeface="Trebuchet MS"/>
                <a:ea typeface="Trebuchet MS"/>
                <a:cs typeface="Trebuchet MS"/>
                <a:sym typeface="Trebuchet MS"/>
              </a:defRPr>
            </a:lvl4pPr>
            <a:lvl5pPr indent="0" lvl="4" marL="1828800" marR="0" rtl="0" algn="l">
              <a:lnSpc>
                <a:spcPct val="100000"/>
              </a:lnSpc>
              <a:spcBef>
                <a:spcPts val="600"/>
              </a:spcBef>
              <a:spcAft>
                <a:spcPts val="0"/>
              </a:spcAft>
              <a:buClr>
                <a:srgbClr val="888888"/>
              </a:buClr>
              <a:buFont typeface="Noto Sans Symbols"/>
              <a:buNone/>
              <a:defRPr b="0" i="0" sz="1400" u="none" cap="none" strike="noStrike">
                <a:solidFill>
                  <a:srgbClr val="888888"/>
                </a:solidFill>
                <a:latin typeface="Trebuchet MS"/>
                <a:ea typeface="Trebuchet MS"/>
                <a:cs typeface="Trebuchet MS"/>
                <a:sym typeface="Trebuchet MS"/>
              </a:defRPr>
            </a:lvl5pPr>
            <a:lvl6pPr indent="0" lvl="5" marL="2286000" marR="0" rtl="0" algn="l">
              <a:lnSpc>
                <a:spcPct val="100000"/>
              </a:lnSpc>
              <a:spcBef>
                <a:spcPts val="280"/>
              </a:spcBef>
              <a:spcAft>
                <a:spcPts val="0"/>
              </a:spcAft>
              <a:buClr>
                <a:srgbClr val="888888"/>
              </a:buClr>
              <a:buFont typeface="Noto Sans Symbols"/>
              <a:buNone/>
              <a:defRPr b="0" i="0" sz="1400" u="none" cap="none" strike="noStrike">
                <a:solidFill>
                  <a:srgbClr val="888888"/>
                </a:solidFill>
                <a:latin typeface="Trebuchet MS"/>
                <a:ea typeface="Trebuchet MS"/>
                <a:cs typeface="Trebuchet MS"/>
                <a:sym typeface="Trebuchet MS"/>
              </a:defRPr>
            </a:lvl6pPr>
            <a:lvl7pPr indent="0" lvl="6" marL="2743200" marR="0" rtl="0" algn="l">
              <a:lnSpc>
                <a:spcPct val="100000"/>
              </a:lnSpc>
              <a:spcBef>
                <a:spcPts val="280"/>
              </a:spcBef>
              <a:spcAft>
                <a:spcPts val="0"/>
              </a:spcAft>
              <a:buClr>
                <a:srgbClr val="888888"/>
              </a:buClr>
              <a:buFont typeface="Noto Sans Symbols"/>
              <a:buNone/>
              <a:defRPr b="0" i="0" sz="1400" u="none" cap="none" strike="noStrike">
                <a:solidFill>
                  <a:srgbClr val="888888"/>
                </a:solidFill>
                <a:latin typeface="Trebuchet MS"/>
                <a:ea typeface="Trebuchet MS"/>
                <a:cs typeface="Trebuchet MS"/>
                <a:sym typeface="Trebuchet MS"/>
              </a:defRPr>
            </a:lvl7pPr>
            <a:lvl8pPr indent="0" lvl="7" marL="3200400" marR="0" rtl="0" algn="l">
              <a:lnSpc>
                <a:spcPct val="100000"/>
              </a:lnSpc>
              <a:spcBef>
                <a:spcPts val="280"/>
              </a:spcBef>
              <a:spcAft>
                <a:spcPts val="0"/>
              </a:spcAft>
              <a:buClr>
                <a:srgbClr val="888888"/>
              </a:buClr>
              <a:buFont typeface="Noto Sans Symbols"/>
              <a:buNone/>
              <a:defRPr b="0" i="0" sz="1400" u="none" cap="none" strike="noStrike">
                <a:solidFill>
                  <a:srgbClr val="888888"/>
                </a:solidFill>
                <a:latin typeface="Trebuchet MS"/>
                <a:ea typeface="Trebuchet MS"/>
                <a:cs typeface="Trebuchet MS"/>
                <a:sym typeface="Trebuchet MS"/>
              </a:defRPr>
            </a:lvl8pPr>
            <a:lvl9pPr indent="0" lvl="8" marL="3657600" marR="0" rtl="0" algn="l">
              <a:lnSpc>
                <a:spcPct val="100000"/>
              </a:lnSpc>
              <a:spcBef>
                <a:spcPts val="280"/>
              </a:spcBef>
              <a:spcAft>
                <a:spcPts val="0"/>
              </a:spcAft>
              <a:buClr>
                <a:srgbClr val="888888"/>
              </a:buClr>
              <a:buFont typeface="Noto Sans Symbols"/>
              <a:buNone/>
              <a:defRPr b="0" i="0" sz="1400" u="none" cap="none" strike="noStrike">
                <a:solidFill>
                  <a:srgbClr val="888888"/>
                </a:solidFill>
                <a:latin typeface="Trebuchet MS"/>
                <a:ea typeface="Trebuchet MS"/>
                <a:cs typeface="Trebuchet MS"/>
                <a:sym typeface="Trebuchet MS"/>
              </a:defRPr>
            </a:lvl9pPr>
          </a:lstStyle>
          <a:p/>
        </p:txBody>
      </p:sp>
      <p:sp>
        <p:nvSpPr>
          <p:cNvPr id="47" name="Shape 47"/>
          <p:cNvSpPr txBox="1"/>
          <p:nvPr>
            <p:ph idx="10" type="dt"/>
          </p:nvPr>
        </p:nvSpPr>
        <p:spPr>
          <a:xfrm>
            <a:off x="381001" y="4716555"/>
            <a:ext cx="1887600" cy="2739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Arial"/>
              <a:buNone/>
              <a:defRPr b="0" i="0" sz="12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48" name="Shape 48"/>
          <p:cNvSpPr txBox="1"/>
          <p:nvPr>
            <p:ph idx="11" type="ftr"/>
          </p:nvPr>
        </p:nvSpPr>
        <p:spPr>
          <a:xfrm>
            <a:off x="3304614" y="4716555"/>
            <a:ext cx="5238900" cy="273900"/>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Arial"/>
              <a:buNone/>
              <a:defRPr b="0" i="0" sz="12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49" name="Shape 49"/>
          <p:cNvSpPr txBox="1"/>
          <p:nvPr>
            <p:ph idx="12" type="sldNum"/>
          </p:nvPr>
        </p:nvSpPr>
        <p:spPr>
          <a:xfrm>
            <a:off x="8404410" y="164727"/>
            <a:ext cx="493200" cy="273900"/>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Arial"/>
              <a:buNone/>
            </a:pPr>
            <a:fld id="{00000000-1234-1234-1234-123412341234}" type="slidenum">
              <a:rPr b="0" i="0" lang="en" sz="1000" u="none" cap="none" strike="noStrike">
                <a:solidFill>
                  <a:schemeClr val="dk2"/>
                </a:solidFill>
                <a:latin typeface="Arial"/>
                <a:ea typeface="Arial"/>
                <a:cs typeface="Arial"/>
                <a:sym typeface="Aria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50" name="Shape 50"/>
        <p:cNvGrpSpPr/>
        <p:nvPr/>
      </p:nvGrpSpPr>
      <p:grpSpPr>
        <a:xfrm>
          <a:off x="0" y="0"/>
          <a:ext cx="0" cy="0"/>
          <a:chOff x="0" y="0"/>
          <a:chExt cx="0" cy="0"/>
        </a:xfrm>
      </p:grpSpPr>
      <p:pic>
        <p:nvPicPr>
          <p:cNvPr descr="Overlay-ContentSlides.png" id="51" name="Shape 51"/>
          <p:cNvPicPr preferRelativeResize="0"/>
          <p:nvPr/>
        </p:nvPicPr>
        <p:blipFill rotWithShape="1">
          <a:blip r:embed="rId2">
            <a:alphaModFix/>
          </a:blip>
          <a:srcRect b="0" l="0" r="0" t="0"/>
          <a:stretch/>
        </p:blipFill>
        <p:spPr>
          <a:xfrm>
            <a:off x="150884" y="139981"/>
            <a:ext cx="8827200" cy="4862400"/>
          </a:xfrm>
          <a:prstGeom prst="rect">
            <a:avLst/>
          </a:prstGeom>
          <a:noFill/>
          <a:ln>
            <a:noFill/>
          </a:ln>
        </p:spPr>
      </p:pic>
      <p:sp>
        <p:nvSpPr>
          <p:cNvPr id="52" name="Shape 52"/>
          <p:cNvSpPr txBox="1"/>
          <p:nvPr>
            <p:ph type="title"/>
          </p:nvPr>
        </p:nvSpPr>
        <p:spPr>
          <a:xfrm>
            <a:off x="779464" y="285750"/>
            <a:ext cx="7583400" cy="7833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lt1"/>
              </a:buClr>
              <a:buFont typeface="Trebuchet MS"/>
              <a:buNone/>
              <a:defRPr b="0" i="0" sz="3800" u="none" cap="none" strike="noStrike">
                <a:solidFill>
                  <a:schemeClr val="lt1"/>
                </a:solidFill>
                <a:latin typeface="Trebuchet MS"/>
                <a:ea typeface="Trebuchet MS"/>
                <a:cs typeface="Trebuchet MS"/>
                <a:sym typeface="Trebuchet MS"/>
              </a:defRPr>
            </a:lvl1pPr>
            <a:lvl2pPr indent="0" lvl="1" rtl="0">
              <a:spcBef>
                <a:spcPts val="0"/>
              </a:spcBef>
              <a:buFont typeface="Arial"/>
              <a:buNone/>
              <a:defRPr sz="1800"/>
            </a:lvl2pPr>
            <a:lvl3pPr indent="0" lvl="2" rtl="0">
              <a:spcBef>
                <a:spcPts val="0"/>
              </a:spcBef>
              <a:buFont typeface="Arial"/>
              <a:buNone/>
              <a:defRPr sz="1800"/>
            </a:lvl3pPr>
            <a:lvl4pPr indent="0" lvl="3" rtl="0">
              <a:spcBef>
                <a:spcPts val="0"/>
              </a:spcBef>
              <a:buFont typeface="Arial"/>
              <a:buNone/>
              <a:defRPr sz="1800"/>
            </a:lvl4pPr>
            <a:lvl5pPr indent="0" lvl="4" rtl="0">
              <a:spcBef>
                <a:spcPts val="0"/>
              </a:spcBef>
              <a:buFont typeface="Arial"/>
              <a:buNone/>
              <a:defRPr sz="1800"/>
            </a:lvl5pPr>
            <a:lvl6pPr indent="0" lvl="5" rtl="0">
              <a:spcBef>
                <a:spcPts val="0"/>
              </a:spcBef>
              <a:buFont typeface="Arial"/>
              <a:buNone/>
              <a:defRPr sz="1800"/>
            </a:lvl6pPr>
            <a:lvl7pPr indent="0" lvl="6" rtl="0">
              <a:spcBef>
                <a:spcPts val="0"/>
              </a:spcBef>
              <a:buFont typeface="Arial"/>
              <a:buNone/>
              <a:defRPr sz="1800"/>
            </a:lvl7pPr>
            <a:lvl8pPr indent="0" lvl="7" rtl="0">
              <a:spcBef>
                <a:spcPts val="0"/>
              </a:spcBef>
              <a:buFont typeface="Arial"/>
              <a:buNone/>
              <a:defRPr sz="1800"/>
            </a:lvl8pPr>
            <a:lvl9pPr indent="0" lvl="8" rtl="0">
              <a:spcBef>
                <a:spcPts val="0"/>
              </a:spcBef>
              <a:buFont typeface="Arial"/>
              <a:buNone/>
              <a:defRPr sz="1800"/>
            </a:lvl9pPr>
          </a:lstStyle>
          <a:p/>
        </p:txBody>
      </p:sp>
      <p:sp>
        <p:nvSpPr>
          <p:cNvPr id="53" name="Shape 53"/>
          <p:cNvSpPr txBox="1"/>
          <p:nvPr>
            <p:ph idx="1" type="body"/>
          </p:nvPr>
        </p:nvSpPr>
        <p:spPr>
          <a:xfrm>
            <a:off x="779462" y="1079125"/>
            <a:ext cx="3657600" cy="592500"/>
          </a:xfrm>
          <a:prstGeom prst="rect">
            <a:avLst/>
          </a:prstGeom>
          <a:noFill/>
          <a:ln>
            <a:noFill/>
          </a:ln>
        </p:spPr>
        <p:txBody>
          <a:bodyPr anchorCtr="0" anchor="b" bIns="91425" lIns="91425" rIns="91425" tIns="91425"/>
          <a:lstStyle>
            <a:lvl1pPr indent="0" lvl="0" marL="0" marR="0" rtl="0" algn="ctr">
              <a:lnSpc>
                <a:spcPct val="107142"/>
              </a:lnSpc>
              <a:spcBef>
                <a:spcPts val="0"/>
              </a:spcBef>
              <a:spcAft>
                <a:spcPts val="0"/>
              </a:spcAft>
              <a:buClr>
                <a:schemeClr val="lt1"/>
              </a:buClr>
              <a:buFont typeface="Noto Sans Symbols"/>
              <a:buNone/>
              <a:defRPr b="0" i="0" sz="2800" u="none" cap="none" strike="noStrike">
                <a:solidFill>
                  <a:schemeClr val="lt1"/>
                </a:solidFill>
                <a:latin typeface="Trebuchet MS"/>
                <a:ea typeface="Trebuchet MS"/>
                <a:cs typeface="Trebuchet MS"/>
                <a:sym typeface="Trebuchet MS"/>
              </a:defRPr>
            </a:lvl1pPr>
            <a:lvl2pPr indent="0" lvl="1" marL="457200" marR="0" rtl="0" algn="l">
              <a:lnSpc>
                <a:spcPct val="100000"/>
              </a:lnSpc>
              <a:spcBef>
                <a:spcPts val="600"/>
              </a:spcBef>
              <a:spcAft>
                <a:spcPts val="0"/>
              </a:spcAft>
              <a:buClr>
                <a:schemeClr val="lt1"/>
              </a:buClr>
              <a:buFont typeface="Noto Sans Symbols"/>
              <a:buNone/>
              <a:defRPr b="1" i="0" sz="2000" u="none" cap="none" strike="noStrike">
                <a:solidFill>
                  <a:schemeClr val="lt1"/>
                </a:solidFill>
                <a:latin typeface="Trebuchet MS"/>
                <a:ea typeface="Trebuchet MS"/>
                <a:cs typeface="Trebuchet MS"/>
                <a:sym typeface="Trebuchet MS"/>
              </a:defRPr>
            </a:lvl2pPr>
            <a:lvl3pPr indent="0" lvl="2" marL="914400" marR="0" rtl="0" algn="l">
              <a:lnSpc>
                <a:spcPct val="100000"/>
              </a:lnSpc>
              <a:spcBef>
                <a:spcPts val="600"/>
              </a:spcBef>
              <a:spcAft>
                <a:spcPts val="0"/>
              </a:spcAft>
              <a:buClr>
                <a:schemeClr val="lt1"/>
              </a:buClr>
              <a:buFont typeface="Noto Sans Symbols"/>
              <a:buNone/>
              <a:defRPr b="1" i="0" sz="1800" u="none" cap="none" strike="noStrike">
                <a:solidFill>
                  <a:schemeClr val="lt1"/>
                </a:solidFill>
                <a:latin typeface="Trebuchet MS"/>
                <a:ea typeface="Trebuchet MS"/>
                <a:cs typeface="Trebuchet MS"/>
                <a:sym typeface="Trebuchet MS"/>
              </a:defRPr>
            </a:lvl3pPr>
            <a:lvl4pPr indent="0" lvl="3" marL="1371600" marR="0" rtl="0" algn="l">
              <a:lnSpc>
                <a:spcPct val="100000"/>
              </a:lnSpc>
              <a:spcBef>
                <a:spcPts val="600"/>
              </a:spcBef>
              <a:spcAft>
                <a:spcPts val="0"/>
              </a:spcAft>
              <a:buClr>
                <a:schemeClr val="lt1"/>
              </a:buClr>
              <a:buFont typeface="Noto Sans Symbols"/>
              <a:buNone/>
              <a:defRPr b="1" i="0" sz="1600" u="none" cap="none" strike="noStrike">
                <a:solidFill>
                  <a:schemeClr val="lt1"/>
                </a:solidFill>
                <a:latin typeface="Trebuchet MS"/>
                <a:ea typeface="Trebuchet MS"/>
                <a:cs typeface="Trebuchet MS"/>
                <a:sym typeface="Trebuchet MS"/>
              </a:defRPr>
            </a:lvl4pPr>
            <a:lvl5pPr indent="0" lvl="4" marL="1828800" marR="0" rtl="0" algn="l">
              <a:lnSpc>
                <a:spcPct val="100000"/>
              </a:lnSpc>
              <a:spcBef>
                <a:spcPts val="600"/>
              </a:spcBef>
              <a:spcAft>
                <a:spcPts val="0"/>
              </a:spcAft>
              <a:buClr>
                <a:schemeClr val="lt1"/>
              </a:buClr>
              <a:buFont typeface="Noto Sans Symbols"/>
              <a:buNone/>
              <a:defRPr b="1" i="0" sz="1600" u="none" cap="none" strike="noStrike">
                <a:solidFill>
                  <a:schemeClr val="lt1"/>
                </a:solidFill>
                <a:latin typeface="Trebuchet MS"/>
                <a:ea typeface="Trebuchet MS"/>
                <a:cs typeface="Trebuchet MS"/>
                <a:sym typeface="Trebuchet MS"/>
              </a:defRPr>
            </a:lvl5pPr>
            <a:lvl6pPr indent="0" lvl="5" marL="2286000" marR="0" rtl="0" algn="l">
              <a:lnSpc>
                <a:spcPct val="100000"/>
              </a:lnSpc>
              <a:spcBef>
                <a:spcPts val="320"/>
              </a:spcBef>
              <a:spcAft>
                <a:spcPts val="0"/>
              </a:spcAft>
              <a:buClr>
                <a:schemeClr val="lt1"/>
              </a:buClr>
              <a:buFont typeface="Noto Sans Symbols"/>
              <a:buNone/>
              <a:defRPr b="1" i="0" sz="1600" u="none" cap="none" strike="noStrike">
                <a:solidFill>
                  <a:schemeClr val="lt1"/>
                </a:solidFill>
                <a:latin typeface="Trebuchet MS"/>
                <a:ea typeface="Trebuchet MS"/>
                <a:cs typeface="Trebuchet MS"/>
                <a:sym typeface="Trebuchet MS"/>
              </a:defRPr>
            </a:lvl6pPr>
            <a:lvl7pPr indent="0" lvl="6" marL="2743200" marR="0" rtl="0" algn="l">
              <a:lnSpc>
                <a:spcPct val="100000"/>
              </a:lnSpc>
              <a:spcBef>
                <a:spcPts val="320"/>
              </a:spcBef>
              <a:spcAft>
                <a:spcPts val="0"/>
              </a:spcAft>
              <a:buClr>
                <a:schemeClr val="lt1"/>
              </a:buClr>
              <a:buFont typeface="Noto Sans Symbols"/>
              <a:buNone/>
              <a:defRPr b="1" i="0" sz="1600" u="none" cap="none" strike="noStrike">
                <a:solidFill>
                  <a:schemeClr val="lt1"/>
                </a:solidFill>
                <a:latin typeface="Trebuchet MS"/>
                <a:ea typeface="Trebuchet MS"/>
                <a:cs typeface="Trebuchet MS"/>
                <a:sym typeface="Trebuchet MS"/>
              </a:defRPr>
            </a:lvl7pPr>
            <a:lvl8pPr indent="0" lvl="7" marL="3200400" marR="0" rtl="0" algn="l">
              <a:lnSpc>
                <a:spcPct val="100000"/>
              </a:lnSpc>
              <a:spcBef>
                <a:spcPts val="320"/>
              </a:spcBef>
              <a:spcAft>
                <a:spcPts val="0"/>
              </a:spcAft>
              <a:buClr>
                <a:schemeClr val="lt1"/>
              </a:buClr>
              <a:buFont typeface="Noto Sans Symbols"/>
              <a:buNone/>
              <a:defRPr b="1" i="0" sz="1600" u="none" cap="none" strike="noStrike">
                <a:solidFill>
                  <a:schemeClr val="lt1"/>
                </a:solidFill>
                <a:latin typeface="Trebuchet MS"/>
                <a:ea typeface="Trebuchet MS"/>
                <a:cs typeface="Trebuchet MS"/>
                <a:sym typeface="Trebuchet MS"/>
              </a:defRPr>
            </a:lvl8pPr>
            <a:lvl9pPr indent="0" lvl="8" marL="3657600" marR="0" rtl="0" algn="l">
              <a:lnSpc>
                <a:spcPct val="100000"/>
              </a:lnSpc>
              <a:spcBef>
                <a:spcPts val="320"/>
              </a:spcBef>
              <a:spcAft>
                <a:spcPts val="0"/>
              </a:spcAft>
              <a:buClr>
                <a:schemeClr val="lt1"/>
              </a:buClr>
              <a:buFont typeface="Noto Sans Symbols"/>
              <a:buNone/>
              <a:defRPr b="1" i="0" sz="1600" u="none" cap="none" strike="noStrike">
                <a:solidFill>
                  <a:schemeClr val="lt1"/>
                </a:solidFill>
                <a:latin typeface="Trebuchet MS"/>
                <a:ea typeface="Trebuchet MS"/>
                <a:cs typeface="Trebuchet MS"/>
                <a:sym typeface="Trebuchet MS"/>
              </a:defRPr>
            </a:lvl9pPr>
          </a:lstStyle>
          <a:p/>
        </p:txBody>
      </p:sp>
      <p:sp>
        <p:nvSpPr>
          <p:cNvPr id="54" name="Shape 54"/>
          <p:cNvSpPr txBox="1"/>
          <p:nvPr>
            <p:ph idx="2" type="body"/>
          </p:nvPr>
        </p:nvSpPr>
        <p:spPr>
          <a:xfrm>
            <a:off x="779462" y="1771650"/>
            <a:ext cx="3657600" cy="2764500"/>
          </a:xfrm>
          <a:prstGeom prst="rect">
            <a:avLst/>
          </a:prstGeom>
          <a:noFill/>
          <a:ln>
            <a:noFill/>
          </a:ln>
        </p:spPr>
        <p:txBody>
          <a:bodyPr anchorCtr="0" anchor="t" bIns="91425" lIns="91425" rIns="91425" tIns="91425"/>
          <a:lstStyle>
            <a:lvl1pPr indent="98425" lvl="0" marL="282575" marR="0" rtl="0" algn="l">
              <a:lnSpc>
                <a:spcPct val="100000"/>
              </a:lnSpc>
              <a:spcBef>
                <a:spcPts val="2000"/>
              </a:spcBef>
              <a:spcAft>
                <a:spcPts val="0"/>
              </a:spcAft>
              <a:buClr>
                <a:schemeClr val="lt1"/>
              </a:buClr>
              <a:buSzPct val="100000"/>
              <a:buFont typeface="Noto Sans Symbols"/>
              <a:buChar char="●"/>
              <a:defRPr b="0" i="0" sz="2000" u="none" cap="none" strike="noStrike">
                <a:solidFill>
                  <a:schemeClr val="lt1"/>
                </a:solidFill>
                <a:latin typeface="Trebuchet MS"/>
                <a:ea typeface="Trebuchet MS"/>
                <a:cs typeface="Trebuchet MS"/>
                <a:sym typeface="Trebuchet MS"/>
              </a:defRPr>
            </a:lvl1pPr>
            <a:lvl2pPr indent="44450" lvl="1" marL="577850"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2pPr>
            <a:lvl3pPr indent="53975" lvl="2" marL="860425"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3pPr>
            <a:lvl4pPr indent="50800" lvl="3" marL="1143000"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4pPr>
            <a:lvl5pPr indent="60325" lvl="4" marL="1425575"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5pPr>
            <a:lvl6pPr indent="15875" lvl="5" marL="1711325" marR="0" rtl="0" algn="l">
              <a:lnSpc>
                <a:spcPct val="100000"/>
              </a:lnSpc>
              <a:spcBef>
                <a:spcPts val="320"/>
              </a:spcBef>
              <a:spcAft>
                <a:spcPts val="0"/>
              </a:spcAft>
              <a:buClr>
                <a:schemeClr val="lt1"/>
              </a:buClr>
              <a:buSzPct val="100000"/>
              <a:buFont typeface="Noto Sans Symbols"/>
              <a:buChar char="●"/>
              <a:defRPr b="0" i="0" sz="1600" u="none" cap="none" strike="noStrike">
                <a:solidFill>
                  <a:schemeClr val="lt1"/>
                </a:solidFill>
                <a:latin typeface="Trebuchet MS"/>
                <a:ea typeface="Trebuchet MS"/>
                <a:cs typeface="Trebuchet MS"/>
                <a:sym typeface="Trebuchet MS"/>
              </a:defRPr>
            </a:lvl6pPr>
            <a:lvl7pPr indent="6350" lvl="6" marL="2000250" marR="0" rtl="0" algn="l">
              <a:lnSpc>
                <a:spcPct val="100000"/>
              </a:lnSpc>
              <a:spcBef>
                <a:spcPts val="320"/>
              </a:spcBef>
              <a:spcAft>
                <a:spcPts val="0"/>
              </a:spcAft>
              <a:buClr>
                <a:schemeClr val="lt1"/>
              </a:buClr>
              <a:buSzPct val="100000"/>
              <a:buFont typeface="Noto Sans Symbols"/>
              <a:buChar char="●"/>
              <a:defRPr b="0" i="0" sz="1600" u="none" cap="none" strike="noStrike">
                <a:solidFill>
                  <a:schemeClr val="lt1"/>
                </a:solidFill>
                <a:latin typeface="Trebuchet MS"/>
                <a:ea typeface="Trebuchet MS"/>
                <a:cs typeface="Trebuchet MS"/>
                <a:sym typeface="Trebuchet MS"/>
              </a:defRPr>
            </a:lvl7pPr>
            <a:lvl8pPr indent="7937" lvl="7" marL="2290762" marR="0" rtl="0" algn="l">
              <a:lnSpc>
                <a:spcPct val="100000"/>
              </a:lnSpc>
              <a:spcBef>
                <a:spcPts val="320"/>
              </a:spcBef>
              <a:spcAft>
                <a:spcPts val="0"/>
              </a:spcAft>
              <a:buClr>
                <a:schemeClr val="lt1"/>
              </a:buClr>
              <a:buSzPct val="100000"/>
              <a:buFont typeface="Noto Sans Symbols"/>
              <a:buChar char="●"/>
              <a:defRPr b="0" i="0" sz="1600" u="none" cap="none" strike="noStrike">
                <a:solidFill>
                  <a:schemeClr val="lt1"/>
                </a:solidFill>
                <a:latin typeface="Trebuchet MS"/>
                <a:ea typeface="Trebuchet MS"/>
                <a:cs typeface="Trebuchet MS"/>
                <a:sym typeface="Trebuchet MS"/>
              </a:defRPr>
            </a:lvl8pPr>
            <a:lvl9pPr indent="6350" lvl="8" marL="2571750" marR="0" rtl="0" algn="l">
              <a:lnSpc>
                <a:spcPct val="100000"/>
              </a:lnSpc>
              <a:spcBef>
                <a:spcPts val="320"/>
              </a:spcBef>
              <a:spcAft>
                <a:spcPts val="0"/>
              </a:spcAft>
              <a:buClr>
                <a:schemeClr val="lt1"/>
              </a:buClr>
              <a:buSzPct val="100000"/>
              <a:buFont typeface="Noto Sans Symbols"/>
              <a:buChar char="●"/>
              <a:defRPr b="0" i="0" sz="1600" u="none" cap="none" strike="noStrike">
                <a:solidFill>
                  <a:schemeClr val="lt1"/>
                </a:solidFill>
                <a:latin typeface="Trebuchet MS"/>
                <a:ea typeface="Trebuchet MS"/>
                <a:cs typeface="Trebuchet MS"/>
                <a:sym typeface="Trebuchet MS"/>
              </a:defRPr>
            </a:lvl9pPr>
          </a:lstStyle>
          <a:p/>
        </p:txBody>
      </p:sp>
      <p:sp>
        <p:nvSpPr>
          <p:cNvPr id="55" name="Shape 55"/>
          <p:cNvSpPr txBox="1"/>
          <p:nvPr>
            <p:ph idx="3" type="body"/>
          </p:nvPr>
        </p:nvSpPr>
        <p:spPr>
          <a:xfrm>
            <a:off x="4705350" y="1079125"/>
            <a:ext cx="3657600" cy="592500"/>
          </a:xfrm>
          <a:prstGeom prst="rect">
            <a:avLst/>
          </a:prstGeom>
          <a:noFill/>
          <a:ln>
            <a:noFill/>
          </a:ln>
        </p:spPr>
        <p:txBody>
          <a:bodyPr anchorCtr="0" anchor="b" bIns="91425" lIns="91425" rIns="91425" tIns="91425"/>
          <a:lstStyle>
            <a:lvl1pPr indent="0" lvl="0" marL="0" marR="0" rtl="0" algn="ctr">
              <a:lnSpc>
                <a:spcPct val="107142"/>
              </a:lnSpc>
              <a:spcBef>
                <a:spcPts val="0"/>
              </a:spcBef>
              <a:spcAft>
                <a:spcPts val="0"/>
              </a:spcAft>
              <a:buClr>
                <a:schemeClr val="lt1"/>
              </a:buClr>
              <a:buFont typeface="Noto Sans Symbols"/>
              <a:buNone/>
              <a:defRPr b="0" i="0" sz="2800" u="none" cap="none" strike="noStrike">
                <a:solidFill>
                  <a:schemeClr val="lt1"/>
                </a:solidFill>
                <a:latin typeface="Trebuchet MS"/>
                <a:ea typeface="Trebuchet MS"/>
                <a:cs typeface="Trebuchet MS"/>
                <a:sym typeface="Trebuchet MS"/>
              </a:defRPr>
            </a:lvl1pPr>
            <a:lvl2pPr indent="0" lvl="1" marL="457200" marR="0" rtl="0" algn="l">
              <a:lnSpc>
                <a:spcPct val="100000"/>
              </a:lnSpc>
              <a:spcBef>
                <a:spcPts val="600"/>
              </a:spcBef>
              <a:spcAft>
                <a:spcPts val="0"/>
              </a:spcAft>
              <a:buClr>
                <a:schemeClr val="lt1"/>
              </a:buClr>
              <a:buFont typeface="Noto Sans Symbols"/>
              <a:buNone/>
              <a:defRPr b="1" i="0" sz="2000" u="none" cap="none" strike="noStrike">
                <a:solidFill>
                  <a:schemeClr val="lt1"/>
                </a:solidFill>
                <a:latin typeface="Trebuchet MS"/>
                <a:ea typeface="Trebuchet MS"/>
                <a:cs typeface="Trebuchet MS"/>
                <a:sym typeface="Trebuchet MS"/>
              </a:defRPr>
            </a:lvl2pPr>
            <a:lvl3pPr indent="0" lvl="2" marL="914400" marR="0" rtl="0" algn="l">
              <a:lnSpc>
                <a:spcPct val="100000"/>
              </a:lnSpc>
              <a:spcBef>
                <a:spcPts val="600"/>
              </a:spcBef>
              <a:spcAft>
                <a:spcPts val="0"/>
              </a:spcAft>
              <a:buClr>
                <a:schemeClr val="lt1"/>
              </a:buClr>
              <a:buFont typeface="Noto Sans Symbols"/>
              <a:buNone/>
              <a:defRPr b="1" i="0" sz="1800" u="none" cap="none" strike="noStrike">
                <a:solidFill>
                  <a:schemeClr val="lt1"/>
                </a:solidFill>
                <a:latin typeface="Trebuchet MS"/>
                <a:ea typeface="Trebuchet MS"/>
                <a:cs typeface="Trebuchet MS"/>
                <a:sym typeface="Trebuchet MS"/>
              </a:defRPr>
            </a:lvl3pPr>
            <a:lvl4pPr indent="0" lvl="3" marL="1371600" marR="0" rtl="0" algn="l">
              <a:lnSpc>
                <a:spcPct val="100000"/>
              </a:lnSpc>
              <a:spcBef>
                <a:spcPts val="600"/>
              </a:spcBef>
              <a:spcAft>
                <a:spcPts val="0"/>
              </a:spcAft>
              <a:buClr>
                <a:schemeClr val="lt1"/>
              </a:buClr>
              <a:buFont typeface="Noto Sans Symbols"/>
              <a:buNone/>
              <a:defRPr b="1" i="0" sz="1600" u="none" cap="none" strike="noStrike">
                <a:solidFill>
                  <a:schemeClr val="lt1"/>
                </a:solidFill>
                <a:latin typeface="Trebuchet MS"/>
                <a:ea typeface="Trebuchet MS"/>
                <a:cs typeface="Trebuchet MS"/>
                <a:sym typeface="Trebuchet MS"/>
              </a:defRPr>
            </a:lvl4pPr>
            <a:lvl5pPr indent="0" lvl="4" marL="1828800" marR="0" rtl="0" algn="l">
              <a:lnSpc>
                <a:spcPct val="100000"/>
              </a:lnSpc>
              <a:spcBef>
                <a:spcPts val="600"/>
              </a:spcBef>
              <a:spcAft>
                <a:spcPts val="0"/>
              </a:spcAft>
              <a:buClr>
                <a:schemeClr val="lt1"/>
              </a:buClr>
              <a:buFont typeface="Noto Sans Symbols"/>
              <a:buNone/>
              <a:defRPr b="1" i="0" sz="1600" u="none" cap="none" strike="noStrike">
                <a:solidFill>
                  <a:schemeClr val="lt1"/>
                </a:solidFill>
                <a:latin typeface="Trebuchet MS"/>
                <a:ea typeface="Trebuchet MS"/>
                <a:cs typeface="Trebuchet MS"/>
                <a:sym typeface="Trebuchet MS"/>
              </a:defRPr>
            </a:lvl5pPr>
            <a:lvl6pPr indent="0" lvl="5" marL="2286000" marR="0" rtl="0" algn="l">
              <a:lnSpc>
                <a:spcPct val="100000"/>
              </a:lnSpc>
              <a:spcBef>
                <a:spcPts val="320"/>
              </a:spcBef>
              <a:spcAft>
                <a:spcPts val="0"/>
              </a:spcAft>
              <a:buClr>
                <a:schemeClr val="lt1"/>
              </a:buClr>
              <a:buFont typeface="Noto Sans Symbols"/>
              <a:buNone/>
              <a:defRPr b="1" i="0" sz="1600" u="none" cap="none" strike="noStrike">
                <a:solidFill>
                  <a:schemeClr val="lt1"/>
                </a:solidFill>
                <a:latin typeface="Trebuchet MS"/>
                <a:ea typeface="Trebuchet MS"/>
                <a:cs typeface="Trebuchet MS"/>
                <a:sym typeface="Trebuchet MS"/>
              </a:defRPr>
            </a:lvl6pPr>
            <a:lvl7pPr indent="0" lvl="6" marL="2743200" marR="0" rtl="0" algn="l">
              <a:lnSpc>
                <a:spcPct val="100000"/>
              </a:lnSpc>
              <a:spcBef>
                <a:spcPts val="320"/>
              </a:spcBef>
              <a:spcAft>
                <a:spcPts val="0"/>
              </a:spcAft>
              <a:buClr>
                <a:schemeClr val="lt1"/>
              </a:buClr>
              <a:buFont typeface="Noto Sans Symbols"/>
              <a:buNone/>
              <a:defRPr b="1" i="0" sz="1600" u="none" cap="none" strike="noStrike">
                <a:solidFill>
                  <a:schemeClr val="lt1"/>
                </a:solidFill>
                <a:latin typeface="Trebuchet MS"/>
                <a:ea typeface="Trebuchet MS"/>
                <a:cs typeface="Trebuchet MS"/>
                <a:sym typeface="Trebuchet MS"/>
              </a:defRPr>
            </a:lvl7pPr>
            <a:lvl8pPr indent="0" lvl="7" marL="3200400" marR="0" rtl="0" algn="l">
              <a:lnSpc>
                <a:spcPct val="100000"/>
              </a:lnSpc>
              <a:spcBef>
                <a:spcPts val="320"/>
              </a:spcBef>
              <a:spcAft>
                <a:spcPts val="0"/>
              </a:spcAft>
              <a:buClr>
                <a:schemeClr val="lt1"/>
              </a:buClr>
              <a:buFont typeface="Noto Sans Symbols"/>
              <a:buNone/>
              <a:defRPr b="1" i="0" sz="1600" u="none" cap="none" strike="noStrike">
                <a:solidFill>
                  <a:schemeClr val="lt1"/>
                </a:solidFill>
                <a:latin typeface="Trebuchet MS"/>
                <a:ea typeface="Trebuchet MS"/>
                <a:cs typeface="Trebuchet MS"/>
                <a:sym typeface="Trebuchet MS"/>
              </a:defRPr>
            </a:lvl8pPr>
            <a:lvl9pPr indent="0" lvl="8" marL="3657600" marR="0" rtl="0" algn="l">
              <a:lnSpc>
                <a:spcPct val="100000"/>
              </a:lnSpc>
              <a:spcBef>
                <a:spcPts val="320"/>
              </a:spcBef>
              <a:spcAft>
                <a:spcPts val="0"/>
              </a:spcAft>
              <a:buClr>
                <a:schemeClr val="lt1"/>
              </a:buClr>
              <a:buFont typeface="Noto Sans Symbols"/>
              <a:buNone/>
              <a:defRPr b="1" i="0" sz="1600" u="none" cap="none" strike="noStrike">
                <a:solidFill>
                  <a:schemeClr val="lt1"/>
                </a:solidFill>
                <a:latin typeface="Trebuchet MS"/>
                <a:ea typeface="Trebuchet MS"/>
                <a:cs typeface="Trebuchet MS"/>
                <a:sym typeface="Trebuchet MS"/>
              </a:defRPr>
            </a:lvl9pPr>
          </a:lstStyle>
          <a:p/>
        </p:txBody>
      </p:sp>
      <p:sp>
        <p:nvSpPr>
          <p:cNvPr id="56" name="Shape 56"/>
          <p:cNvSpPr txBox="1"/>
          <p:nvPr>
            <p:ph idx="4" type="body"/>
          </p:nvPr>
        </p:nvSpPr>
        <p:spPr>
          <a:xfrm>
            <a:off x="4705350" y="1771650"/>
            <a:ext cx="3657600" cy="2764500"/>
          </a:xfrm>
          <a:prstGeom prst="rect">
            <a:avLst/>
          </a:prstGeom>
          <a:noFill/>
          <a:ln>
            <a:noFill/>
          </a:ln>
        </p:spPr>
        <p:txBody>
          <a:bodyPr anchorCtr="0" anchor="t" bIns="91425" lIns="91425" rIns="91425" tIns="91425"/>
          <a:lstStyle>
            <a:lvl1pPr indent="98425" lvl="0" marL="282575" marR="0" rtl="0" algn="l">
              <a:lnSpc>
                <a:spcPct val="100000"/>
              </a:lnSpc>
              <a:spcBef>
                <a:spcPts val="2000"/>
              </a:spcBef>
              <a:spcAft>
                <a:spcPts val="0"/>
              </a:spcAft>
              <a:buClr>
                <a:schemeClr val="lt1"/>
              </a:buClr>
              <a:buSzPct val="100000"/>
              <a:buFont typeface="Noto Sans Symbols"/>
              <a:buChar char="●"/>
              <a:defRPr b="0" i="0" sz="2000" u="none" cap="none" strike="noStrike">
                <a:solidFill>
                  <a:schemeClr val="lt1"/>
                </a:solidFill>
                <a:latin typeface="Trebuchet MS"/>
                <a:ea typeface="Trebuchet MS"/>
                <a:cs typeface="Trebuchet MS"/>
                <a:sym typeface="Trebuchet MS"/>
              </a:defRPr>
            </a:lvl1pPr>
            <a:lvl2pPr indent="44450" lvl="1" marL="577850"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2pPr>
            <a:lvl3pPr indent="53975" lvl="2" marL="860425"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3pPr>
            <a:lvl4pPr indent="50800" lvl="3" marL="1143000"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4pPr>
            <a:lvl5pPr indent="60325" lvl="4" marL="1425575"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5pPr>
            <a:lvl6pPr indent="15875" lvl="5" marL="1711325" marR="0" rtl="0" algn="l">
              <a:lnSpc>
                <a:spcPct val="100000"/>
              </a:lnSpc>
              <a:spcBef>
                <a:spcPts val="320"/>
              </a:spcBef>
              <a:spcAft>
                <a:spcPts val="0"/>
              </a:spcAft>
              <a:buClr>
                <a:schemeClr val="lt1"/>
              </a:buClr>
              <a:buSzPct val="100000"/>
              <a:buFont typeface="Noto Sans Symbols"/>
              <a:buChar char="●"/>
              <a:defRPr b="0" i="0" sz="1600" u="none" cap="none" strike="noStrike">
                <a:solidFill>
                  <a:schemeClr val="lt1"/>
                </a:solidFill>
                <a:latin typeface="Trebuchet MS"/>
                <a:ea typeface="Trebuchet MS"/>
                <a:cs typeface="Trebuchet MS"/>
                <a:sym typeface="Trebuchet MS"/>
              </a:defRPr>
            </a:lvl6pPr>
            <a:lvl7pPr indent="6350" lvl="6" marL="2000250" marR="0" rtl="0" algn="l">
              <a:lnSpc>
                <a:spcPct val="100000"/>
              </a:lnSpc>
              <a:spcBef>
                <a:spcPts val="320"/>
              </a:spcBef>
              <a:spcAft>
                <a:spcPts val="0"/>
              </a:spcAft>
              <a:buClr>
                <a:schemeClr val="lt1"/>
              </a:buClr>
              <a:buSzPct val="100000"/>
              <a:buFont typeface="Noto Sans Symbols"/>
              <a:buChar char="●"/>
              <a:defRPr b="0" i="0" sz="1600" u="none" cap="none" strike="noStrike">
                <a:solidFill>
                  <a:schemeClr val="lt1"/>
                </a:solidFill>
                <a:latin typeface="Trebuchet MS"/>
                <a:ea typeface="Trebuchet MS"/>
                <a:cs typeface="Trebuchet MS"/>
                <a:sym typeface="Trebuchet MS"/>
              </a:defRPr>
            </a:lvl7pPr>
            <a:lvl8pPr indent="7937" lvl="7" marL="2290762" marR="0" rtl="0" algn="l">
              <a:lnSpc>
                <a:spcPct val="100000"/>
              </a:lnSpc>
              <a:spcBef>
                <a:spcPts val="320"/>
              </a:spcBef>
              <a:spcAft>
                <a:spcPts val="0"/>
              </a:spcAft>
              <a:buClr>
                <a:schemeClr val="lt1"/>
              </a:buClr>
              <a:buSzPct val="100000"/>
              <a:buFont typeface="Noto Sans Symbols"/>
              <a:buChar char="●"/>
              <a:defRPr b="0" i="0" sz="1600" u="none" cap="none" strike="noStrike">
                <a:solidFill>
                  <a:schemeClr val="lt1"/>
                </a:solidFill>
                <a:latin typeface="Trebuchet MS"/>
                <a:ea typeface="Trebuchet MS"/>
                <a:cs typeface="Trebuchet MS"/>
                <a:sym typeface="Trebuchet MS"/>
              </a:defRPr>
            </a:lvl8pPr>
            <a:lvl9pPr indent="6350" lvl="8" marL="2571750" marR="0" rtl="0" algn="l">
              <a:lnSpc>
                <a:spcPct val="100000"/>
              </a:lnSpc>
              <a:spcBef>
                <a:spcPts val="320"/>
              </a:spcBef>
              <a:spcAft>
                <a:spcPts val="0"/>
              </a:spcAft>
              <a:buClr>
                <a:schemeClr val="lt1"/>
              </a:buClr>
              <a:buSzPct val="100000"/>
              <a:buFont typeface="Noto Sans Symbols"/>
              <a:buChar char="●"/>
              <a:defRPr b="0" i="0" sz="1600" u="none" cap="none" strike="noStrike">
                <a:solidFill>
                  <a:schemeClr val="lt1"/>
                </a:solidFill>
                <a:latin typeface="Trebuchet MS"/>
                <a:ea typeface="Trebuchet MS"/>
                <a:cs typeface="Trebuchet MS"/>
                <a:sym typeface="Trebuchet MS"/>
              </a:defRPr>
            </a:lvl9pPr>
          </a:lstStyle>
          <a:p/>
        </p:txBody>
      </p:sp>
      <p:sp>
        <p:nvSpPr>
          <p:cNvPr id="57" name="Shape 57"/>
          <p:cNvSpPr txBox="1"/>
          <p:nvPr>
            <p:ph idx="10" type="dt"/>
          </p:nvPr>
        </p:nvSpPr>
        <p:spPr>
          <a:xfrm>
            <a:off x="381001" y="4716555"/>
            <a:ext cx="1887600" cy="2739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Arial"/>
              <a:buNone/>
              <a:defRPr b="0" i="0" sz="12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58" name="Shape 58"/>
          <p:cNvSpPr txBox="1"/>
          <p:nvPr>
            <p:ph idx="11" type="ftr"/>
          </p:nvPr>
        </p:nvSpPr>
        <p:spPr>
          <a:xfrm>
            <a:off x="3304614" y="4716555"/>
            <a:ext cx="5238900" cy="273900"/>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Arial"/>
              <a:buNone/>
              <a:defRPr b="0" i="0" sz="12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59" name="Shape 59"/>
          <p:cNvSpPr txBox="1"/>
          <p:nvPr>
            <p:ph idx="12" type="sldNum"/>
          </p:nvPr>
        </p:nvSpPr>
        <p:spPr>
          <a:xfrm>
            <a:off x="8404410" y="164727"/>
            <a:ext cx="493200" cy="273900"/>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Arial"/>
              <a:buNone/>
            </a:pPr>
            <a:fld id="{00000000-1234-1234-1234-123412341234}" type="slidenum">
              <a:rPr b="0" i="0" lang="en" sz="1000" u="none" cap="none" strike="noStrike">
                <a:solidFill>
                  <a:schemeClr val="dk2"/>
                </a:solidFill>
                <a:latin typeface="Arial"/>
                <a:ea typeface="Arial"/>
                <a:cs typeface="Arial"/>
                <a:sym typeface="Arial"/>
              </a:rPr>
              <a:t>‹#›</a:t>
            </a:fld>
          </a:p>
        </p:txBody>
      </p:sp>
      <p:cxnSp>
        <p:nvCxnSpPr>
          <p:cNvPr id="60" name="Shape 60"/>
          <p:cNvCxnSpPr/>
          <p:nvPr/>
        </p:nvCxnSpPr>
        <p:spPr>
          <a:xfrm>
            <a:off x="874058" y="1714500"/>
            <a:ext cx="3563100" cy="1200"/>
          </a:xfrm>
          <a:prstGeom prst="straightConnector1">
            <a:avLst/>
          </a:prstGeom>
          <a:noFill/>
          <a:ln cap="flat" cmpd="sng" w="19050">
            <a:solidFill>
              <a:schemeClr val="lt1"/>
            </a:solidFill>
            <a:prstDash val="solid"/>
            <a:round/>
            <a:headEnd len="med" w="med" type="none"/>
            <a:tailEnd len="med" w="med" type="none"/>
          </a:ln>
        </p:spPr>
      </p:cxnSp>
      <p:cxnSp>
        <p:nvCxnSpPr>
          <p:cNvPr id="61" name="Shape 61"/>
          <p:cNvCxnSpPr/>
          <p:nvPr/>
        </p:nvCxnSpPr>
        <p:spPr>
          <a:xfrm>
            <a:off x="4815839" y="1714500"/>
            <a:ext cx="3566100" cy="1200"/>
          </a:xfrm>
          <a:prstGeom prst="straightConnector1">
            <a:avLst/>
          </a:prstGeom>
          <a:noFill/>
          <a:ln cap="flat" cmpd="sng" w="19050">
            <a:solidFill>
              <a:schemeClr val="lt1"/>
            </a:solidFill>
            <a:prstDash val="solid"/>
            <a:round/>
            <a:headEnd len="med" w="med" type="none"/>
            <a:tailEnd len="med" w="med" type="none"/>
          </a:ln>
        </p:spPr>
      </p:cxnSp>
      <p:cxnSp>
        <p:nvCxnSpPr>
          <p:cNvPr id="62" name="Shape 62"/>
          <p:cNvCxnSpPr/>
          <p:nvPr/>
        </p:nvCxnSpPr>
        <p:spPr>
          <a:xfrm>
            <a:off x="874058" y="1714500"/>
            <a:ext cx="3563100" cy="1200"/>
          </a:xfrm>
          <a:prstGeom prst="straightConnector1">
            <a:avLst/>
          </a:prstGeom>
          <a:noFill/>
          <a:ln cap="flat" cmpd="sng" w="19050">
            <a:solidFill>
              <a:schemeClr val="lt1"/>
            </a:solidFill>
            <a:prstDash val="solid"/>
            <a:round/>
            <a:headEnd len="med" w="med" type="none"/>
            <a:tailEnd len="med" w="med" type="none"/>
          </a:ln>
        </p:spPr>
      </p:cxnSp>
      <p:cxnSp>
        <p:nvCxnSpPr>
          <p:cNvPr id="63" name="Shape 63"/>
          <p:cNvCxnSpPr/>
          <p:nvPr/>
        </p:nvCxnSpPr>
        <p:spPr>
          <a:xfrm>
            <a:off x="4815839" y="1714500"/>
            <a:ext cx="3566100" cy="120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 Content, Top and Bottom">
    <p:spTree>
      <p:nvGrpSpPr>
        <p:cNvPr id="64" name="Shape 64"/>
        <p:cNvGrpSpPr/>
        <p:nvPr/>
      </p:nvGrpSpPr>
      <p:grpSpPr>
        <a:xfrm>
          <a:off x="0" y="0"/>
          <a:ext cx="0" cy="0"/>
          <a:chOff x="0" y="0"/>
          <a:chExt cx="0" cy="0"/>
        </a:xfrm>
      </p:grpSpPr>
      <p:pic>
        <p:nvPicPr>
          <p:cNvPr descr="Overlay-ContentSlides.png" id="65" name="Shape 65"/>
          <p:cNvPicPr preferRelativeResize="0"/>
          <p:nvPr/>
        </p:nvPicPr>
        <p:blipFill rotWithShape="1">
          <a:blip r:embed="rId2">
            <a:alphaModFix/>
          </a:blip>
          <a:srcRect b="0" l="0" r="0" t="0"/>
          <a:stretch/>
        </p:blipFill>
        <p:spPr>
          <a:xfrm>
            <a:off x="150884" y="139981"/>
            <a:ext cx="8827200" cy="4862400"/>
          </a:xfrm>
          <a:prstGeom prst="rect">
            <a:avLst/>
          </a:prstGeom>
          <a:noFill/>
          <a:ln>
            <a:noFill/>
          </a:ln>
        </p:spPr>
      </p:pic>
      <p:sp>
        <p:nvSpPr>
          <p:cNvPr id="66" name="Shape 66"/>
          <p:cNvSpPr txBox="1"/>
          <p:nvPr>
            <p:ph type="title"/>
          </p:nvPr>
        </p:nvSpPr>
        <p:spPr>
          <a:xfrm>
            <a:off x="779464" y="285750"/>
            <a:ext cx="7583400" cy="7833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lt1"/>
              </a:buClr>
              <a:buFont typeface="Trebuchet MS"/>
              <a:buNone/>
              <a:defRPr b="0" i="0" sz="3800" u="none" cap="none" strike="noStrike">
                <a:solidFill>
                  <a:schemeClr val="lt1"/>
                </a:solidFill>
                <a:latin typeface="Trebuchet MS"/>
                <a:ea typeface="Trebuchet MS"/>
                <a:cs typeface="Trebuchet MS"/>
                <a:sym typeface="Trebuchet MS"/>
              </a:defRPr>
            </a:lvl1pPr>
            <a:lvl2pPr indent="0" lvl="1" rtl="0">
              <a:spcBef>
                <a:spcPts val="0"/>
              </a:spcBef>
              <a:buFont typeface="Arial"/>
              <a:buNone/>
              <a:defRPr sz="1800"/>
            </a:lvl2pPr>
            <a:lvl3pPr indent="0" lvl="2" rtl="0">
              <a:spcBef>
                <a:spcPts val="0"/>
              </a:spcBef>
              <a:buFont typeface="Arial"/>
              <a:buNone/>
              <a:defRPr sz="1800"/>
            </a:lvl3pPr>
            <a:lvl4pPr indent="0" lvl="3" rtl="0">
              <a:spcBef>
                <a:spcPts val="0"/>
              </a:spcBef>
              <a:buFont typeface="Arial"/>
              <a:buNone/>
              <a:defRPr sz="1800"/>
            </a:lvl4pPr>
            <a:lvl5pPr indent="0" lvl="4" rtl="0">
              <a:spcBef>
                <a:spcPts val="0"/>
              </a:spcBef>
              <a:buFont typeface="Arial"/>
              <a:buNone/>
              <a:defRPr sz="1800"/>
            </a:lvl5pPr>
            <a:lvl6pPr indent="0" lvl="5" rtl="0">
              <a:spcBef>
                <a:spcPts val="0"/>
              </a:spcBef>
              <a:buFont typeface="Arial"/>
              <a:buNone/>
              <a:defRPr sz="1800"/>
            </a:lvl6pPr>
            <a:lvl7pPr indent="0" lvl="6" rtl="0">
              <a:spcBef>
                <a:spcPts val="0"/>
              </a:spcBef>
              <a:buFont typeface="Arial"/>
              <a:buNone/>
              <a:defRPr sz="1800"/>
            </a:lvl7pPr>
            <a:lvl8pPr indent="0" lvl="7" rtl="0">
              <a:spcBef>
                <a:spcPts val="0"/>
              </a:spcBef>
              <a:buFont typeface="Arial"/>
              <a:buNone/>
              <a:defRPr sz="1800"/>
            </a:lvl8pPr>
            <a:lvl9pPr indent="0" lvl="8" rtl="0">
              <a:spcBef>
                <a:spcPts val="0"/>
              </a:spcBef>
              <a:buFont typeface="Arial"/>
              <a:buNone/>
              <a:defRPr sz="1800"/>
            </a:lvl9pPr>
          </a:lstStyle>
          <a:p/>
        </p:txBody>
      </p:sp>
      <p:sp>
        <p:nvSpPr>
          <p:cNvPr id="67" name="Shape 67"/>
          <p:cNvSpPr txBox="1"/>
          <p:nvPr>
            <p:ph idx="1" type="body"/>
          </p:nvPr>
        </p:nvSpPr>
        <p:spPr>
          <a:xfrm>
            <a:off x="779462" y="1371600"/>
            <a:ext cx="7585200" cy="1542900"/>
          </a:xfrm>
          <a:prstGeom prst="rect">
            <a:avLst/>
          </a:prstGeom>
          <a:noFill/>
          <a:ln>
            <a:noFill/>
          </a:ln>
        </p:spPr>
        <p:txBody>
          <a:bodyPr anchorCtr="0" anchor="t" bIns="91425" lIns="91425" rIns="91425" tIns="91425"/>
          <a:lstStyle>
            <a:lvl1pPr indent="98425" lvl="0" marL="282575" marR="0" rtl="0" algn="l">
              <a:lnSpc>
                <a:spcPct val="100000"/>
              </a:lnSpc>
              <a:spcBef>
                <a:spcPts val="2000"/>
              </a:spcBef>
              <a:spcAft>
                <a:spcPts val="0"/>
              </a:spcAft>
              <a:buClr>
                <a:schemeClr val="lt1"/>
              </a:buClr>
              <a:buSzPct val="100000"/>
              <a:buFont typeface="Noto Sans Symbols"/>
              <a:buChar char="●"/>
              <a:defRPr b="0" i="0" sz="2000" u="none" cap="none" strike="noStrike">
                <a:solidFill>
                  <a:schemeClr val="lt1"/>
                </a:solidFill>
                <a:latin typeface="Trebuchet MS"/>
                <a:ea typeface="Trebuchet MS"/>
                <a:cs typeface="Trebuchet MS"/>
                <a:sym typeface="Trebuchet MS"/>
              </a:defRPr>
            </a:lvl1pPr>
            <a:lvl2pPr indent="44450" lvl="1" marL="577850"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2pPr>
            <a:lvl3pPr indent="53975" lvl="2" marL="860425"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3pPr>
            <a:lvl4pPr indent="50800" lvl="3" marL="1143000"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4pPr>
            <a:lvl5pPr indent="60325" lvl="4" marL="1425575"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5pPr>
            <a:lvl6pPr indent="53975" lvl="5" marL="1711325" marR="0" rtl="0" algn="l">
              <a:lnSpc>
                <a:spcPct val="100000"/>
              </a:lnSpc>
              <a:spcBef>
                <a:spcPts val="36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6pPr>
            <a:lvl7pPr indent="44450" lvl="6" marL="2000250" marR="0" rtl="0" algn="l">
              <a:lnSpc>
                <a:spcPct val="100000"/>
              </a:lnSpc>
              <a:spcBef>
                <a:spcPts val="36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7pPr>
            <a:lvl8pPr indent="46037" lvl="7" marL="2290762" marR="0" rtl="0" algn="l">
              <a:lnSpc>
                <a:spcPct val="100000"/>
              </a:lnSpc>
              <a:spcBef>
                <a:spcPts val="36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8pPr>
            <a:lvl9pPr indent="44450" lvl="8" marL="2571750" marR="0" rtl="0" algn="l">
              <a:lnSpc>
                <a:spcPct val="100000"/>
              </a:lnSpc>
              <a:spcBef>
                <a:spcPts val="36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9pPr>
          </a:lstStyle>
          <a:p/>
        </p:txBody>
      </p:sp>
      <p:sp>
        <p:nvSpPr>
          <p:cNvPr id="68" name="Shape 68"/>
          <p:cNvSpPr txBox="1"/>
          <p:nvPr>
            <p:ph idx="10" type="dt"/>
          </p:nvPr>
        </p:nvSpPr>
        <p:spPr>
          <a:xfrm>
            <a:off x="381001" y="4716555"/>
            <a:ext cx="1887600" cy="2739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Arial"/>
              <a:buNone/>
              <a:defRPr b="0" i="0" sz="12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69" name="Shape 69"/>
          <p:cNvSpPr txBox="1"/>
          <p:nvPr>
            <p:ph idx="11" type="ftr"/>
          </p:nvPr>
        </p:nvSpPr>
        <p:spPr>
          <a:xfrm>
            <a:off x="3304614" y="4716555"/>
            <a:ext cx="5238900" cy="273900"/>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Arial"/>
              <a:buNone/>
              <a:defRPr b="0" i="0" sz="12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70" name="Shape 70"/>
          <p:cNvSpPr txBox="1"/>
          <p:nvPr>
            <p:ph idx="12" type="sldNum"/>
          </p:nvPr>
        </p:nvSpPr>
        <p:spPr>
          <a:xfrm>
            <a:off x="8404410" y="164727"/>
            <a:ext cx="493200" cy="273900"/>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Arial"/>
              <a:buNone/>
            </a:pPr>
            <a:fld id="{00000000-1234-1234-1234-123412341234}" type="slidenum">
              <a:rPr b="0" i="0" lang="en" sz="1000" u="none" cap="none" strike="noStrike">
                <a:solidFill>
                  <a:schemeClr val="dk2"/>
                </a:solidFill>
                <a:latin typeface="Arial"/>
                <a:ea typeface="Arial"/>
                <a:cs typeface="Arial"/>
                <a:sym typeface="Arial"/>
              </a:rPr>
              <a:t>‹#›</a:t>
            </a:fld>
          </a:p>
        </p:txBody>
      </p:sp>
      <p:sp>
        <p:nvSpPr>
          <p:cNvPr id="71" name="Shape 71"/>
          <p:cNvSpPr txBox="1"/>
          <p:nvPr>
            <p:ph idx="2" type="body"/>
          </p:nvPr>
        </p:nvSpPr>
        <p:spPr>
          <a:xfrm>
            <a:off x="779462" y="2993859"/>
            <a:ext cx="7585200" cy="1542900"/>
          </a:xfrm>
          <a:prstGeom prst="rect">
            <a:avLst/>
          </a:prstGeom>
          <a:noFill/>
          <a:ln>
            <a:noFill/>
          </a:ln>
        </p:spPr>
        <p:txBody>
          <a:bodyPr anchorCtr="0" anchor="t" bIns="91425" lIns="91425" rIns="91425" tIns="91425"/>
          <a:lstStyle>
            <a:lvl1pPr indent="98425" lvl="0" marL="282575" marR="0" rtl="0" algn="l">
              <a:lnSpc>
                <a:spcPct val="100000"/>
              </a:lnSpc>
              <a:spcBef>
                <a:spcPts val="2000"/>
              </a:spcBef>
              <a:spcAft>
                <a:spcPts val="0"/>
              </a:spcAft>
              <a:buClr>
                <a:schemeClr val="lt1"/>
              </a:buClr>
              <a:buSzPct val="100000"/>
              <a:buFont typeface="Noto Sans Symbols"/>
              <a:buChar char="●"/>
              <a:defRPr b="0" i="0" sz="2000" u="none" cap="none" strike="noStrike">
                <a:solidFill>
                  <a:schemeClr val="lt1"/>
                </a:solidFill>
                <a:latin typeface="Trebuchet MS"/>
                <a:ea typeface="Trebuchet MS"/>
                <a:cs typeface="Trebuchet MS"/>
                <a:sym typeface="Trebuchet MS"/>
              </a:defRPr>
            </a:lvl1pPr>
            <a:lvl2pPr indent="44450" lvl="1" marL="577850"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2pPr>
            <a:lvl3pPr indent="53975" lvl="2" marL="860425"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3pPr>
            <a:lvl4pPr indent="50800" lvl="3" marL="1143000"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4pPr>
            <a:lvl5pPr indent="60325" lvl="4" marL="1425575"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5pPr>
            <a:lvl6pPr indent="53975" lvl="5" marL="1711325" marR="0" rtl="0" algn="l">
              <a:lnSpc>
                <a:spcPct val="100000"/>
              </a:lnSpc>
              <a:spcBef>
                <a:spcPts val="36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6pPr>
            <a:lvl7pPr indent="44450" lvl="6" marL="2000250" marR="0" rtl="0" algn="l">
              <a:lnSpc>
                <a:spcPct val="100000"/>
              </a:lnSpc>
              <a:spcBef>
                <a:spcPts val="36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7pPr>
            <a:lvl8pPr indent="46037" lvl="7" marL="2290762" marR="0" rtl="0" algn="l">
              <a:lnSpc>
                <a:spcPct val="100000"/>
              </a:lnSpc>
              <a:spcBef>
                <a:spcPts val="36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8pPr>
            <a:lvl9pPr indent="44450" lvl="8" marL="2571750" marR="0" rtl="0" algn="l">
              <a:lnSpc>
                <a:spcPct val="100000"/>
              </a:lnSpc>
              <a:spcBef>
                <a:spcPts val="36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 Content">
    <p:spTree>
      <p:nvGrpSpPr>
        <p:cNvPr id="72" name="Shape 72"/>
        <p:cNvGrpSpPr/>
        <p:nvPr/>
      </p:nvGrpSpPr>
      <p:grpSpPr>
        <a:xfrm>
          <a:off x="0" y="0"/>
          <a:ext cx="0" cy="0"/>
          <a:chOff x="0" y="0"/>
          <a:chExt cx="0" cy="0"/>
        </a:xfrm>
      </p:grpSpPr>
      <p:pic>
        <p:nvPicPr>
          <p:cNvPr descr="Overlay-ContentSlides.png" id="73" name="Shape 73"/>
          <p:cNvPicPr preferRelativeResize="0"/>
          <p:nvPr/>
        </p:nvPicPr>
        <p:blipFill rotWithShape="1">
          <a:blip r:embed="rId2">
            <a:alphaModFix/>
          </a:blip>
          <a:srcRect b="0" l="0" r="0" t="0"/>
          <a:stretch/>
        </p:blipFill>
        <p:spPr>
          <a:xfrm>
            <a:off x="150884" y="139981"/>
            <a:ext cx="8827200" cy="4862400"/>
          </a:xfrm>
          <a:prstGeom prst="rect">
            <a:avLst/>
          </a:prstGeom>
          <a:noFill/>
          <a:ln>
            <a:noFill/>
          </a:ln>
        </p:spPr>
      </p:pic>
      <p:sp>
        <p:nvSpPr>
          <p:cNvPr id="74" name="Shape 74"/>
          <p:cNvSpPr txBox="1"/>
          <p:nvPr>
            <p:ph type="title"/>
          </p:nvPr>
        </p:nvSpPr>
        <p:spPr>
          <a:xfrm>
            <a:off x="779464" y="285750"/>
            <a:ext cx="7583400" cy="7833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lt1"/>
              </a:buClr>
              <a:buFont typeface="Trebuchet MS"/>
              <a:buNone/>
              <a:defRPr b="0" i="0" sz="3800" u="none" cap="none" strike="noStrike">
                <a:solidFill>
                  <a:schemeClr val="lt1"/>
                </a:solidFill>
                <a:latin typeface="Trebuchet MS"/>
                <a:ea typeface="Trebuchet MS"/>
                <a:cs typeface="Trebuchet MS"/>
                <a:sym typeface="Trebuchet MS"/>
              </a:defRPr>
            </a:lvl1pPr>
            <a:lvl2pPr indent="0" lvl="1" rtl="0">
              <a:spcBef>
                <a:spcPts val="0"/>
              </a:spcBef>
              <a:buFont typeface="Arial"/>
              <a:buNone/>
              <a:defRPr sz="1800"/>
            </a:lvl2pPr>
            <a:lvl3pPr indent="0" lvl="2" rtl="0">
              <a:spcBef>
                <a:spcPts val="0"/>
              </a:spcBef>
              <a:buFont typeface="Arial"/>
              <a:buNone/>
              <a:defRPr sz="1800"/>
            </a:lvl3pPr>
            <a:lvl4pPr indent="0" lvl="3" rtl="0">
              <a:spcBef>
                <a:spcPts val="0"/>
              </a:spcBef>
              <a:buFont typeface="Arial"/>
              <a:buNone/>
              <a:defRPr sz="1800"/>
            </a:lvl4pPr>
            <a:lvl5pPr indent="0" lvl="4" rtl="0">
              <a:spcBef>
                <a:spcPts val="0"/>
              </a:spcBef>
              <a:buFont typeface="Arial"/>
              <a:buNone/>
              <a:defRPr sz="1800"/>
            </a:lvl5pPr>
            <a:lvl6pPr indent="0" lvl="5" rtl="0">
              <a:spcBef>
                <a:spcPts val="0"/>
              </a:spcBef>
              <a:buFont typeface="Arial"/>
              <a:buNone/>
              <a:defRPr sz="1800"/>
            </a:lvl6pPr>
            <a:lvl7pPr indent="0" lvl="6" rtl="0">
              <a:spcBef>
                <a:spcPts val="0"/>
              </a:spcBef>
              <a:buFont typeface="Arial"/>
              <a:buNone/>
              <a:defRPr sz="1800"/>
            </a:lvl7pPr>
            <a:lvl8pPr indent="0" lvl="7" rtl="0">
              <a:spcBef>
                <a:spcPts val="0"/>
              </a:spcBef>
              <a:buFont typeface="Arial"/>
              <a:buNone/>
              <a:defRPr sz="1800"/>
            </a:lvl8pPr>
            <a:lvl9pPr indent="0" lvl="8" rtl="0">
              <a:spcBef>
                <a:spcPts val="0"/>
              </a:spcBef>
              <a:buFont typeface="Arial"/>
              <a:buNone/>
              <a:defRPr sz="1800"/>
            </a:lvl9pPr>
          </a:lstStyle>
          <a:p/>
        </p:txBody>
      </p:sp>
      <p:sp>
        <p:nvSpPr>
          <p:cNvPr id="75" name="Shape 75"/>
          <p:cNvSpPr txBox="1"/>
          <p:nvPr>
            <p:ph idx="1" type="body"/>
          </p:nvPr>
        </p:nvSpPr>
        <p:spPr>
          <a:xfrm>
            <a:off x="4710953" y="1371600"/>
            <a:ext cx="3657600" cy="1542900"/>
          </a:xfrm>
          <a:prstGeom prst="rect">
            <a:avLst/>
          </a:prstGeom>
          <a:noFill/>
          <a:ln>
            <a:noFill/>
          </a:ln>
        </p:spPr>
        <p:txBody>
          <a:bodyPr anchorCtr="0" anchor="t" bIns="91425" lIns="91425" rIns="91425" tIns="91425"/>
          <a:lstStyle>
            <a:lvl1pPr indent="98425" lvl="0" marL="282575" marR="0" rtl="0" algn="l">
              <a:lnSpc>
                <a:spcPct val="100000"/>
              </a:lnSpc>
              <a:spcBef>
                <a:spcPts val="2000"/>
              </a:spcBef>
              <a:spcAft>
                <a:spcPts val="0"/>
              </a:spcAft>
              <a:buClr>
                <a:schemeClr val="lt1"/>
              </a:buClr>
              <a:buSzPct val="100000"/>
              <a:buFont typeface="Noto Sans Symbols"/>
              <a:buChar char="●"/>
              <a:defRPr b="0" i="0" sz="2000" u="none" cap="none" strike="noStrike">
                <a:solidFill>
                  <a:schemeClr val="lt1"/>
                </a:solidFill>
                <a:latin typeface="Trebuchet MS"/>
                <a:ea typeface="Trebuchet MS"/>
                <a:cs typeface="Trebuchet MS"/>
                <a:sym typeface="Trebuchet MS"/>
              </a:defRPr>
            </a:lvl1pPr>
            <a:lvl2pPr indent="44450" lvl="1" marL="577850"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2pPr>
            <a:lvl3pPr indent="53975" lvl="2" marL="860425"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3pPr>
            <a:lvl4pPr indent="50800" lvl="3" marL="1143000"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4pPr>
            <a:lvl5pPr indent="60325" lvl="4" marL="1425575"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5pPr>
            <a:lvl6pPr indent="53975" lvl="5" marL="1711325" marR="0" rtl="0" algn="l">
              <a:lnSpc>
                <a:spcPct val="100000"/>
              </a:lnSpc>
              <a:spcBef>
                <a:spcPts val="36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6pPr>
            <a:lvl7pPr indent="44450" lvl="6" marL="2000250" marR="0" rtl="0" algn="l">
              <a:lnSpc>
                <a:spcPct val="100000"/>
              </a:lnSpc>
              <a:spcBef>
                <a:spcPts val="36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7pPr>
            <a:lvl8pPr indent="46037" lvl="7" marL="2290762" marR="0" rtl="0" algn="l">
              <a:lnSpc>
                <a:spcPct val="100000"/>
              </a:lnSpc>
              <a:spcBef>
                <a:spcPts val="36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8pPr>
            <a:lvl9pPr indent="44450" lvl="8" marL="2571750" marR="0" rtl="0" algn="l">
              <a:lnSpc>
                <a:spcPct val="100000"/>
              </a:lnSpc>
              <a:spcBef>
                <a:spcPts val="36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9pPr>
          </a:lstStyle>
          <a:p/>
        </p:txBody>
      </p:sp>
      <p:sp>
        <p:nvSpPr>
          <p:cNvPr id="76" name="Shape 76"/>
          <p:cNvSpPr txBox="1"/>
          <p:nvPr>
            <p:ph idx="10" type="dt"/>
          </p:nvPr>
        </p:nvSpPr>
        <p:spPr>
          <a:xfrm>
            <a:off x="381001" y="4716555"/>
            <a:ext cx="1887600" cy="2739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Arial"/>
              <a:buNone/>
              <a:defRPr b="0" i="0" sz="12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77" name="Shape 77"/>
          <p:cNvSpPr txBox="1"/>
          <p:nvPr>
            <p:ph idx="11" type="ftr"/>
          </p:nvPr>
        </p:nvSpPr>
        <p:spPr>
          <a:xfrm>
            <a:off x="3304614" y="4716555"/>
            <a:ext cx="5238900" cy="273900"/>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Arial"/>
              <a:buNone/>
              <a:defRPr b="0" i="0" sz="12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78" name="Shape 78"/>
          <p:cNvSpPr txBox="1"/>
          <p:nvPr>
            <p:ph idx="12" type="sldNum"/>
          </p:nvPr>
        </p:nvSpPr>
        <p:spPr>
          <a:xfrm>
            <a:off x="8404410" y="164727"/>
            <a:ext cx="493200" cy="273900"/>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Arial"/>
              <a:buNone/>
            </a:pPr>
            <a:fld id="{00000000-1234-1234-1234-123412341234}" type="slidenum">
              <a:rPr b="0" i="0" lang="en" sz="1000" u="none" cap="none" strike="noStrike">
                <a:solidFill>
                  <a:schemeClr val="dk2"/>
                </a:solidFill>
                <a:latin typeface="Arial"/>
                <a:ea typeface="Arial"/>
                <a:cs typeface="Arial"/>
                <a:sym typeface="Arial"/>
              </a:rPr>
              <a:t>‹#›</a:t>
            </a:fld>
          </a:p>
        </p:txBody>
      </p:sp>
      <p:sp>
        <p:nvSpPr>
          <p:cNvPr id="79" name="Shape 79"/>
          <p:cNvSpPr txBox="1"/>
          <p:nvPr>
            <p:ph idx="2" type="body"/>
          </p:nvPr>
        </p:nvSpPr>
        <p:spPr>
          <a:xfrm>
            <a:off x="4710953" y="2993859"/>
            <a:ext cx="3657600" cy="1542900"/>
          </a:xfrm>
          <a:prstGeom prst="rect">
            <a:avLst/>
          </a:prstGeom>
          <a:noFill/>
          <a:ln>
            <a:noFill/>
          </a:ln>
        </p:spPr>
        <p:txBody>
          <a:bodyPr anchorCtr="0" anchor="t" bIns="91425" lIns="91425" rIns="91425" tIns="91425"/>
          <a:lstStyle>
            <a:lvl1pPr indent="98425" lvl="0" marL="282575" marR="0" rtl="0" algn="l">
              <a:lnSpc>
                <a:spcPct val="100000"/>
              </a:lnSpc>
              <a:spcBef>
                <a:spcPts val="2000"/>
              </a:spcBef>
              <a:spcAft>
                <a:spcPts val="0"/>
              </a:spcAft>
              <a:buClr>
                <a:schemeClr val="lt1"/>
              </a:buClr>
              <a:buSzPct val="100000"/>
              <a:buFont typeface="Noto Sans Symbols"/>
              <a:buChar char="●"/>
              <a:defRPr b="0" i="0" sz="2000" u="none" cap="none" strike="noStrike">
                <a:solidFill>
                  <a:schemeClr val="lt1"/>
                </a:solidFill>
                <a:latin typeface="Trebuchet MS"/>
                <a:ea typeface="Trebuchet MS"/>
                <a:cs typeface="Trebuchet MS"/>
                <a:sym typeface="Trebuchet MS"/>
              </a:defRPr>
            </a:lvl1pPr>
            <a:lvl2pPr indent="44450" lvl="1" marL="577850"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2pPr>
            <a:lvl3pPr indent="53975" lvl="2" marL="860425"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3pPr>
            <a:lvl4pPr indent="50800" lvl="3" marL="1143000"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4pPr>
            <a:lvl5pPr indent="60325" lvl="4" marL="1425575"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5pPr>
            <a:lvl6pPr indent="53975" lvl="5" marL="1711325" marR="0" rtl="0" algn="l">
              <a:lnSpc>
                <a:spcPct val="100000"/>
              </a:lnSpc>
              <a:spcBef>
                <a:spcPts val="36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6pPr>
            <a:lvl7pPr indent="44450" lvl="6" marL="2000250" marR="0" rtl="0" algn="l">
              <a:lnSpc>
                <a:spcPct val="100000"/>
              </a:lnSpc>
              <a:spcBef>
                <a:spcPts val="36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7pPr>
            <a:lvl8pPr indent="46037" lvl="7" marL="2290762" marR="0" rtl="0" algn="l">
              <a:lnSpc>
                <a:spcPct val="100000"/>
              </a:lnSpc>
              <a:spcBef>
                <a:spcPts val="36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8pPr>
            <a:lvl9pPr indent="44450" lvl="8" marL="2571750" marR="0" rtl="0" algn="l">
              <a:lnSpc>
                <a:spcPct val="100000"/>
              </a:lnSpc>
              <a:spcBef>
                <a:spcPts val="36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9pPr>
          </a:lstStyle>
          <a:p/>
        </p:txBody>
      </p:sp>
      <p:sp>
        <p:nvSpPr>
          <p:cNvPr id="80" name="Shape 80"/>
          <p:cNvSpPr txBox="1"/>
          <p:nvPr>
            <p:ph idx="3" type="body"/>
          </p:nvPr>
        </p:nvSpPr>
        <p:spPr>
          <a:xfrm>
            <a:off x="779462" y="1371600"/>
            <a:ext cx="3657600" cy="3164700"/>
          </a:xfrm>
          <a:prstGeom prst="rect">
            <a:avLst/>
          </a:prstGeom>
          <a:noFill/>
          <a:ln>
            <a:noFill/>
          </a:ln>
        </p:spPr>
        <p:txBody>
          <a:bodyPr anchorCtr="0" anchor="t" bIns="91425" lIns="91425" rIns="91425" tIns="91425"/>
          <a:lstStyle>
            <a:lvl1pPr indent="98425" lvl="0" marL="282575" marR="0" rtl="0" algn="l">
              <a:lnSpc>
                <a:spcPct val="100000"/>
              </a:lnSpc>
              <a:spcBef>
                <a:spcPts val="2000"/>
              </a:spcBef>
              <a:spcAft>
                <a:spcPts val="0"/>
              </a:spcAft>
              <a:buClr>
                <a:schemeClr val="lt1"/>
              </a:buClr>
              <a:buSzPct val="100000"/>
              <a:buFont typeface="Noto Sans Symbols"/>
              <a:buChar char="●"/>
              <a:defRPr b="0" i="0" sz="2000" u="none" cap="none" strike="noStrike">
                <a:solidFill>
                  <a:schemeClr val="lt1"/>
                </a:solidFill>
                <a:latin typeface="Trebuchet MS"/>
                <a:ea typeface="Trebuchet MS"/>
                <a:cs typeface="Trebuchet MS"/>
                <a:sym typeface="Trebuchet MS"/>
              </a:defRPr>
            </a:lvl1pPr>
            <a:lvl2pPr indent="44450" lvl="1" marL="577850"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2pPr>
            <a:lvl3pPr indent="53975" lvl="2" marL="860425"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3pPr>
            <a:lvl4pPr indent="50800" lvl="3" marL="1143000"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4pPr>
            <a:lvl5pPr indent="60325" lvl="4" marL="1425575"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5pPr>
            <a:lvl6pPr indent="53975" lvl="5" marL="1711325" marR="0" rtl="0" algn="l">
              <a:lnSpc>
                <a:spcPct val="100000"/>
              </a:lnSpc>
              <a:spcBef>
                <a:spcPts val="36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6pPr>
            <a:lvl7pPr indent="44450" lvl="6" marL="2000250" marR="0" rtl="0" algn="l">
              <a:lnSpc>
                <a:spcPct val="100000"/>
              </a:lnSpc>
              <a:spcBef>
                <a:spcPts val="36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7pPr>
            <a:lvl8pPr indent="46037" lvl="7" marL="2290762" marR="0" rtl="0" algn="l">
              <a:lnSpc>
                <a:spcPct val="100000"/>
              </a:lnSpc>
              <a:spcBef>
                <a:spcPts val="36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8pPr>
            <a:lvl9pPr indent="44450" lvl="8" marL="2571750" marR="0" rtl="0" algn="l">
              <a:lnSpc>
                <a:spcPct val="100000"/>
              </a:lnSpc>
              <a:spcBef>
                <a:spcPts val="36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p:nvPr/>
        </p:nvSpPr>
        <p:spPr>
          <a:xfrm>
            <a:off x="189706" y="142281"/>
            <a:ext cx="8764500" cy="4858800"/>
          </a:xfrm>
          <a:prstGeom prst="round2DiagRect">
            <a:avLst>
              <a:gd fmla="val 9416" name="adj1"/>
              <a:gd fmla="val 0" name="adj2"/>
            </a:avLst>
          </a:prstGeom>
          <a:gradFill>
            <a:gsLst>
              <a:gs pos="0">
                <a:schemeClr val="lt2"/>
              </a:gs>
              <a:gs pos="17000">
                <a:schemeClr val="lt2"/>
              </a:gs>
              <a:gs pos="100000">
                <a:schemeClr val="dk2"/>
              </a:gs>
            </a:gsLst>
            <a:lin ang="5400012"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 name="Shape 7"/>
          <p:cNvSpPr txBox="1"/>
          <p:nvPr>
            <p:ph type="title"/>
          </p:nvPr>
        </p:nvSpPr>
        <p:spPr>
          <a:xfrm>
            <a:off x="779464" y="285750"/>
            <a:ext cx="7583400" cy="7833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lt1"/>
              </a:buClr>
              <a:buFont typeface="Trebuchet MS"/>
              <a:buNone/>
              <a:defRPr b="0" i="0" sz="3800" u="none" cap="none" strike="noStrike">
                <a:solidFill>
                  <a:schemeClr val="lt1"/>
                </a:solidFill>
                <a:latin typeface="Trebuchet MS"/>
                <a:ea typeface="Trebuchet MS"/>
                <a:cs typeface="Trebuchet MS"/>
                <a:sym typeface="Trebuchet MS"/>
              </a:defRPr>
            </a:lvl1pPr>
            <a:lvl2pPr indent="0" lvl="1" rtl="0">
              <a:spcBef>
                <a:spcPts val="0"/>
              </a:spcBef>
              <a:buFont typeface="Arial"/>
              <a:buNone/>
              <a:defRPr sz="1800"/>
            </a:lvl2pPr>
            <a:lvl3pPr indent="0" lvl="2" rtl="0">
              <a:spcBef>
                <a:spcPts val="0"/>
              </a:spcBef>
              <a:buFont typeface="Arial"/>
              <a:buNone/>
              <a:defRPr sz="1800"/>
            </a:lvl3pPr>
            <a:lvl4pPr indent="0" lvl="3" rtl="0">
              <a:spcBef>
                <a:spcPts val="0"/>
              </a:spcBef>
              <a:buFont typeface="Arial"/>
              <a:buNone/>
              <a:defRPr sz="1800"/>
            </a:lvl4pPr>
            <a:lvl5pPr indent="0" lvl="4" rtl="0">
              <a:spcBef>
                <a:spcPts val="0"/>
              </a:spcBef>
              <a:buFont typeface="Arial"/>
              <a:buNone/>
              <a:defRPr sz="1800"/>
            </a:lvl5pPr>
            <a:lvl6pPr indent="0" lvl="5" rtl="0">
              <a:spcBef>
                <a:spcPts val="0"/>
              </a:spcBef>
              <a:buFont typeface="Arial"/>
              <a:buNone/>
              <a:defRPr sz="1800"/>
            </a:lvl6pPr>
            <a:lvl7pPr indent="0" lvl="6" rtl="0">
              <a:spcBef>
                <a:spcPts val="0"/>
              </a:spcBef>
              <a:buFont typeface="Arial"/>
              <a:buNone/>
              <a:defRPr sz="1800"/>
            </a:lvl7pPr>
            <a:lvl8pPr indent="0" lvl="7" rtl="0">
              <a:spcBef>
                <a:spcPts val="0"/>
              </a:spcBef>
              <a:buFont typeface="Arial"/>
              <a:buNone/>
              <a:defRPr sz="1800"/>
            </a:lvl8pPr>
            <a:lvl9pPr indent="0" lvl="8" rtl="0">
              <a:spcBef>
                <a:spcPts val="0"/>
              </a:spcBef>
              <a:buFont typeface="Arial"/>
              <a:buNone/>
              <a:defRPr sz="1800"/>
            </a:lvl9pPr>
          </a:lstStyle>
          <a:p/>
        </p:txBody>
      </p:sp>
      <p:sp>
        <p:nvSpPr>
          <p:cNvPr id="8" name="Shape 8"/>
          <p:cNvSpPr txBox="1"/>
          <p:nvPr>
            <p:ph idx="1" type="body"/>
          </p:nvPr>
        </p:nvSpPr>
        <p:spPr>
          <a:xfrm>
            <a:off x="779464" y="1371600"/>
            <a:ext cx="7583400" cy="3156600"/>
          </a:xfrm>
          <a:prstGeom prst="rect">
            <a:avLst/>
          </a:prstGeom>
          <a:noFill/>
          <a:ln>
            <a:noFill/>
          </a:ln>
        </p:spPr>
        <p:txBody>
          <a:bodyPr anchorCtr="0" anchor="t" bIns="91425" lIns="91425" rIns="91425" tIns="91425"/>
          <a:lstStyle>
            <a:lvl1pPr indent="136525" lvl="0" marL="282575" marR="0" rtl="0" algn="l">
              <a:lnSpc>
                <a:spcPct val="100000"/>
              </a:lnSpc>
              <a:spcBef>
                <a:spcPts val="2000"/>
              </a:spcBef>
              <a:spcAft>
                <a:spcPts val="0"/>
              </a:spcAft>
              <a:buClr>
                <a:schemeClr val="lt1"/>
              </a:buClr>
              <a:buSzPct val="100000"/>
              <a:buFont typeface="Noto Sans Symbols"/>
              <a:buChar char="●"/>
              <a:defRPr b="0" i="0" sz="2200" u="none" cap="none" strike="noStrike">
                <a:solidFill>
                  <a:schemeClr val="lt1"/>
                </a:solidFill>
                <a:latin typeface="Trebuchet MS"/>
                <a:ea typeface="Trebuchet MS"/>
                <a:cs typeface="Trebuchet MS"/>
                <a:sym typeface="Trebuchet MS"/>
              </a:defRPr>
            </a:lvl1pPr>
            <a:lvl2pPr indent="82550" lvl="1" marL="577850" marR="0" rtl="0" algn="l">
              <a:lnSpc>
                <a:spcPct val="100000"/>
              </a:lnSpc>
              <a:spcBef>
                <a:spcPts val="600"/>
              </a:spcBef>
              <a:spcAft>
                <a:spcPts val="0"/>
              </a:spcAft>
              <a:buClr>
                <a:schemeClr val="lt1"/>
              </a:buClr>
              <a:buSzPct val="100000"/>
              <a:buFont typeface="Noto Sans Symbols"/>
              <a:buChar char="●"/>
              <a:defRPr b="0" i="0" sz="2000" u="none" cap="none" strike="noStrike">
                <a:solidFill>
                  <a:schemeClr val="lt1"/>
                </a:solidFill>
                <a:latin typeface="Trebuchet MS"/>
                <a:ea typeface="Trebuchet MS"/>
                <a:cs typeface="Trebuchet MS"/>
                <a:sym typeface="Trebuchet MS"/>
              </a:defRPr>
            </a:lvl2pPr>
            <a:lvl3pPr indent="53975" lvl="2" marL="860425"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3pPr>
            <a:lvl4pPr indent="50800" lvl="3" marL="1143000"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4pPr>
            <a:lvl5pPr indent="60325" lvl="4" marL="1425575" marR="0" rtl="0" algn="l">
              <a:lnSpc>
                <a:spcPct val="100000"/>
              </a:lnSpc>
              <a:spcBef>
                <a:spcPts val="60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5pPr>
            <a:lvl6pPr indent="53975" lvl="5" marL="1711325" marR="0" rtl="0" algn="l">
              <a:lnSpc>
                <a:spcPct val="100000"/>
              </a:lnSpc>
              <a:spcBef>
                <a:spcPts val="36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6pPr>
            <a:lvl7pPr indent="44450" lvl="6" marL="2000250" marR="0" rtl="0" algn="l">
              <a:lnSpc>
                <a:spcPct val="100000"/>
              </a:lnSpc>
              <a:spcBef>
                <a:spcPts val="36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7pPr>
            <a:lvl8pPr indent="46037" lvl="7" marL="2290762" marR="0" rtl="0" algn="l">
              <a:lnSpc>
                <a:spcPct val="100000"/>
              </a:lnSpc>
              <a:spcBef>
                <a:spcPts val="36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8pPr>
            <a:lvl9pPr indent="44450" lvl="8" marL="2571750" marR="0" rtl="0" algn="l">
              <a:lnSpc>
                <a:spcPct val="100000"/>
              </a:lnSpc>
              <a:spcBef>
                <a:spcPts val="360"/>
              </a:spcBef>
              <a:spcAft>
                <a:spcPts val="0"/>
              </a:spcAft>
              <a:buClr>
                <a:schemeClr val="lt1"/>
              </a:buClr>
              <a:buSzPct val="100000"/>
              <a:buFont typeface="Noto Sans Symbols"/>
              <a:buChar char="●"/>
              <a:defRPr b="0" i="0" sz="1800" u="none" cap="none" strike="noStrike">
                <a:solidFill>
                  <a:schemeClr val="lt1"/>
                </a:solidFill>
                <a:latin typeface="Trebuchet MS"/>
                <a:ea typeface="Trebuchet MS"/>
                <a:cs typeface="Trebuchet MS"/>
                <a:sym typeface="Trebuchet MS"/>
              </a:defRPr>
            </a:lvl9pPr>
          </a:lstStyle>
          <a:p/>
        </p:txBody>
      </p:sp>
      <p:sp>
        <p:nvSpPr>
          <p:cNvPr id="9" name="Shape 9"/>
          <p:cNvSpPr txBox="1"/>
          <p:nvPr>
            <p:ph idx="10" type="dt"/>
          </p:nvPr>
        </p:nvSpPr>
        <p:spPr>
          <a:xfrm>
            <a:off x="381001" y="4716555"/>
            <a:ext cx="1887600" cy="2739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Arial"/>
              <a:buNone/>
              <a:defRPr b="0" i="0" sz="12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10" name="Shape 10"/>
          <p:cNvSpPr txBox="1"/>
          <p:nvPr>
            <p:ph idx="11" type="ftr"/>
          </p:nvPr>
        </p:nvSpPr>
        <p:spPr>
          <a:xfrm>
            <a:off x="3304614" y="4716555"/>
            <a:ext cx="5238900" cy="273900"/>
          </a:xfrm>
          <a:prstGeom prst="rect">
            <a:avLst/>
          </a:prstGeom>
          <a:noFill/>
          <a:ln>
            <a:noFill/>
          </a:ln>
        </p:spPr>
        <p:txBody>
          <a:bodyPr anchorCtr="0" anchor="ctr" bIns="91425" lIns="91425" rIns="91425" tIns="91425"/>
          <a:lstStyle>
            <a:lvl1pPr indent="0" lvl="0" marL="0" marR="0" rtl="0" algn="r">
              <a:lnSpc>
                <a:spcPct val="100000"/>
              </a:lnSpc>
              <a:spcBef>
                <a:spcPts val="0"/>
              </a:spcBef>
              <a:spcAft>
                <a:spcPts val="0"/>
              </a:spcAft>
              <a:buClr>
                <a:schemeClr val="lt2"/>
              </a:buClr>
              <a:buFont typeface="Arial"/>
              <a:buNone/>
              <a:defRPr b="0" i="0" sz="12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11" name="Shape 11"/>
          <p:cNvSpPr txBox="1"/>
          <p:nvPr>
            <p:ph idx="12" type="sldNum"/>
          </p:nvPr>
        </p:nvSpPr>
        <p:spPr>
          <a:xfrm>
            <a:off x="8404410" y="164727"/>
            <a:ext cx="493200" cy="273900"/>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2"/>
              </a:buClr>
              <a:buSzPct val="25000"/>
              <a:buFont typeface="Arial"/>
              <a:buNone/>
            </a:pPr>
            <a:fld id="{00000000-1234-1234-1234-123412341234}" type="slidenum">
              <a:rPr b="0" i="0" lang="en" sz="1000" u="none" cap="none" strike="noStrike">
                <a:solidFill>
                  <a:schemeClr val="dk2"/>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5.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30.png"/><Relationship Id="rId5"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1.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0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09.png"/><Relationship Id="rId4" Type="http://schemas.openxmlformats.org/officeDocument/2006/relationships/image" Target="../media/image0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6" name="Shape 146"/>
        <p:cNvGrpSpPr/>
        <p:nvPr/>
      </p:nvGrpSpPr>
      <p:grpSpPr>
        <a:xfrm>
          <a:off x="0" y="0"/>
          <a:ext cx="0" cy="0"/>
          <a:chOff x="0" y="0"/>
          <a:chExt cx="0" cy="0"/>
        </a:xfrm>
      </p:grpSpPr>
      <p:sp>
        <p:nvSpPr>
          <p:cNvPr id="147" name="Shape 147"/>
          <p:cNvSpPr txBox="1"/>
          <p:nvPr>
            <p:ph type="ctrTitle"/>
          </p:nvPr>
        </p:nvSpPr>
        <p:spPr>
          <a:xfrm>
            <a:off x="1750475" y="1193400"/>
            <a:ext cx="5709600" cy="1278898"/>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chemeClr val="dk1"/>
              </a:buClr>
              <a:buSzPct val="25000"/>
              <a:buFont typeface="Trebuchet MS"/>
              <a:buNone/>
            </a:pPr>
            <a:r>
              <a:rPr b="0" i="0" lang="en" sz="3200" u="none" cap="none" strike="noStrike">
                <a:solidFill>
                  <a:schemeClr val="dk1"/>
                </a:solidFill>
                <a:latin typeface="Trebuchet MS"/>
                <a:ea typeface="Trebuchet MS"/>
                <a:cs typeface="Trebuchet MS"/>
                <a:sym typeface="Trebuchet MS"/>
              </a:rPr>
              <a:t>Efficient Logic Design Using Spin Transfer Torque Memory Technology &amp; Look</a:t>
            </a:r>
            <a:r>
              <a:rPr lang="en" sz="3200">
                <a:solidFill>
                  <a:schemeClr val="dk1"/>
                </a:solidFill>
              </a:rPr>
              <a:t>u</a:t>
            </a:r>
            <a:r>
              <a:rPr b="0" i="0" lang="en" sz="3200" u="none" cap="none" strike="noStrike">
                <a:solidFill>
                  <a:schemeClr val="dk1"/>
                </a:solidFill>
                <a:latin typeface="Trebuchet MS"/>
                <a:ea typeface="Trebuchet MS"/>
                <a:cs typeface="Trebuchet MS"/>
                <a:sym typeface="Trebuchet MS"/>
              </a:rPr>
              <a:t>p Tables</a:t>
            </a:r>
          </a:p>
        </p:txBody>
      </p:sp>
      <p:sp>
        <p:nvSpPr>
          <p:cNvPr id="148" name="Shape 148"/>
          <p:cNvSpPr txBox="1"/>
          <p:nvPr>
            <p:ph idx="1" type="subTitle"/>
          </p:nvPr>
        </p:nvSpPr>
        <p:spPr>
          <a:xfrm>
            <a:off x="1190700" y="2380173"/>
            <a:ext cx="6762599" cy="14769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888888"/>
              </a:buClr>
              <a:buSzPct val="25000"/>
              <a:buFont typeface="Arial"/>
              <a:buNone/>
            </a:pPr>
            <a:r>
              <a:rPr b="0" i="0" lang="en" sz="2000" u="none" cap="none" strike="noStrike">
                <a:solidFill>
                  <a:srgbClr val="888888"/>
                </a:solidFill>
                <a:latin typeface="Trebuchet MS"/>
                <a:ea typeface="Trebuchet MS"/>
                <a:cs typeface="Trebuchet MS"/>
                <a:sym typeface="Trebuchet MS"/>
              </a:rPr>
              <a:t>Advisor: Hamid Mahmoodi</a:t>
            </a:r>
          </a:p>
          <a:p>
            <a:pPr indent="0" lvl="0" marL="0" marR="0" rtl="0" algn="ctr">
              <a:lnSpc>
                <a:spcPct val="100000"/>
              </a:lnSpc>
              <a:spcBef>
                <a:spcPts val="592"/>
              </a:spcBef>
              <a:spcAft>
                <a:spcPts val="0"/>
              </a:spcAft>
              <a:buClr>
                <a:srgbClr val="888888"/>
              </a:buClr>
              <a:buSzPct val="25000"/>
              <a:buFont typeface="Arial"/>
              <a:buNone/>
            </a:pPr>
            <a:r>
              <a:rPr b="0" i="0" lang="en" sz="2000" u="none" cap="none" strike="noStrike">
                <a:solidFill>
                  <a:srgbClr val="888888"/>
                </a:solidFill>
                <a:latin typeface="Trebuchet MS"/>
                <a:ea typeface="Trebuchet MS"/>
                <a:cs typeface="Trebuchet MS"/>
                <a:sym typeface="Trebuchet MS"/>
              </a:rPr>
              <a:t>Group Mentor: Ali Attaran </a:t>
            </a:r>
          </a:p>
          <a:p>
            <a:pPr indent="0" lvl="0" marL="0" marR="0" rtl="0" algn="ctr">
              <a:lnSpc>
                <a:spcPct val="100000"/>
              </a:lnSpc>
              <a:spcBef>
                <a:spcPts val="592"/>
              </a:spcBef>
              <a:spcAft>
                <a:spcPts val="0"/>
              </a:spcAft>
              <a:buClr>
                <a:srgbClr val="888888"/>
              </a:buClr>
              <a:buSzPct val="25000"/>
              <a:buFont typeface="Arial"/>
              <a:buNone/>
            </a:pPr>
            <a:r>
              <a:rPr b="0" i="0" lang="en" sz="2000" u="none" cap="none" strike="noStrike">
                <a:solidFill>
                  <a:srgbClr val="888888"/>
                </a:solidFill>
                <a:latin typeface="Trebuchet MS"/>
                <a:ea typeface="Trebuchet MS"/>
                <a:cs typeface="Trebuchet MS"/>
                <a:sym typeface="Trebuchet MS"/>
              </a:rPr>
              <a:t>Members: Brandon Leung, Yu Ting Huang, Fernando Lorenzo, Sergio Rodriguez, Janine Young</a:t>
            </a:r>
          </a:p>
        </p:txBody>
      </p:sp>
      <p:sp>
        <p:nvSpPr>
          <p:cNvPr id="149" name="Shape 149"/>
          <p:cNvSpPr txBox="1"/>
          <p:nvPr/>
        </p:nvSpPr>
        <p:spPr>
          <a:xfrm>
            <a:off x="1184550" y="3857073"/>
            <a:ext cx="6774900" cy="6170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chemeClr val="lt1"/>
              </a:buClr>
              <a:buSzPct val="25000"/>
              <a:buFont typeface="Noto Sans Symbols"/>
              <a:buNone/>
            </a:pPr>
            <a:r>
              <a:rPr b="0" i="0" lang="en" sz="2000" u="none" cap="none" strike="noStrike">
                <a:solidFill>
                  <a:schemeClr val="lt1"/>
                </a:solidFill>
                <a:latin typeface="Trebuchet MS"/>
                <a:ea typeface="Trebuchet MS"/>
                <a:cs typeface="Trebuchet MS"/>
                <a:sym typeface="Trebuchet MS"/>
              </a:rPr>
              <a:t>School of Engineering</a:t>
            </a:r>
          </a:p>
          <a:p>
            <a:pPr indent="0" lvl="0" marL="0" marR="0" rtl="0" algn="ctr">
              <a:lnSpc>
                <a:spcPct val="100000"/>
              </a:lnSpc>
              <a:spcBef>
                <a:spcPts val="0"/>
              </a:spcBef>
              <a:spcAft>
                <a:spcPts val="0"/>
              </a:spcAft>
              <a:buClr>
                <a:schemeClr val="lt1"/>
              </a:buClr>
              <a:buSzPct val="25000"/>
              <a:buFont typeface="Noto Sans Symbols"/>
              <a:buNone/>
            </a:pPr>
            <a:r>
              <a:rPr b="0" i="0" lang="en" sz="2000" u="none" cap="none" strike="noStrike">
                <a:solidFill>
                  <a:schemeClr val="lt1"/>
                </a:solidFill>
                <a:latin typeface="Trebuchet MS"/>
                <a:ea typeface="Trebuchet MS"/>
                <a:cs typeface="Trebuchet MS"/>
                <a:sym typeface="Trebuchet MS"/>
              </a:rPr>
              <a:t>San Francisco State University San Francisco, CA</a:t>
            </a:r>
          </a:p>
          <a:p>
            <a:pPr indent="0" lvl="0" marL="0" marR="0" rtl="0" algn="ctr">
              <a:lnSpc>
                <a:spcPct val="100000"/>
              </a:lnSpc>
              <a:spcBef>
                <a:spcPts val="0"/>
              </a:spcBef>
              <a:spcAft>
                <a:spcPts val="0"/>
              </a:spcAft>
              <a:buClr>
                <a:schemeClr val="lt1"/>
              </a:buClr>
              <a:buSzPct val="25000"/>
              <a:buFont typeface="Noto Sans Symbols"/>
              <a:buNone/>
            </a:pPr>
            <a:r>
              <a:rPr lang="en" sz="2000">
                <a:solidFill>
                  <a:schemeClr val="lt1"/>
                </a:solidFill>
                <a:latin typeface="Trebuchet MS"/>
                <a:ea typeface="Trebuchet MS"/>
                <a:cs typeface="Trebuchet MS"/>
                <a:sym typeface="Trebuchet MS"/>
              </a:rPr>
              <a:t>August</a:t>
            </a:r>
            <a:r>
              <a:rPr b="0" i="0" lang="en" sz="2000" u="none" cap="none" strike="noStrike">
                <a:solidFill>
                  <a:schemeClr val="lt1"/>
                </a:solidFill>
                <a:latin typeface="Trebuchet MS"/>
                <a:ea typeface="Trebuchet MS"/>
                <a:cs typeface="Trebuchet MS"/>
                <a:sym typeface="Trebuchet MS"/>
              </a:rPr>
              <a:t> 2016</a:t>
            </a:r>
          </a:p>
          <a:p>
            <a:pPr indent="0" lvl="0" marL="0" marR="0" rtl="0" algn="ctr">
              <a:lnSpc>
                <a:spcPct val="100000"/>
              </a:lnSpc>
              <a:spcBef>
                <a:spcPts val="0"/>
              </a:spcBef>
              <a:spcAft>
                <a:spcPts val="0"/>
              </a:spcAft>
              <a:buClr>
                <a:srgbClr val="000000"/>
              </a:buClr>
              <a:buFont typeface="Arial"/>
              <a:buNone/>
            </a:pPr>
            <a:r>
              <a:t/>
            </a:r>
            <a:endParaRPr b="0" i="0" sz="2000" u="none" cap="none" strike="noStrike">
              <a:solidFill>
                <a:srgbClr val="000000"/>
              </a:solidFill>
              <a:latin typeface="Arial"/>
              <a:ea typeface="Arial"/>
              <a:cs typeface="Arial"/>
              <a:sym typeface="Arial"/>
            </a:endParaRPr>
          </a:p>
        </p:txBody>
      </p:sp>
      <p:pic>
        <p:nvPicPr>
          <p:cNvPr id="150" name="Shape 150"/>
          <p:cNvPicPr preferRelativeResize="0"/>
          <p:nvPr/>
        </p:nvPicPr>
        <p:blipFill rotWithShape="1">
          <a:blip r:embed="rId3">
            <a:alphaModFix/>
          </a:blip>
          <a:srcRect b="0" l="0" r="0" t="0"/>
          <a:stretch/>
        </p:blipFill>
        <p:spPr>
          <a:xfrm>
            <a:off x="7711399" y="607225"/>
            <a:ext cx="965100" cy="965100"/>
          </a:xfrm>
          <a:prstGeom prst="ellipse">
            <a:avLst/>
          </a:prstGeom>
          <a:noFill/>
          <a:ln cap="rnd" cmpd="sng" w="63500">
            <a:solidFill>
              <a:srgbClr val="333333"/>
            </a:solidFill>
            <a:prstDash val="solid"/>
            <a:round/>
            <a:headEnd len="med" w="med" type="none"/>
            <a:tailEnd len="med" w="med" type="none"/>
          </a:ln>
          <a:effectLst>
            <a:outerShdw blurRad="381000" sx="-80000" rotWithShape="0" dir="5400000" dist="292100" sy="-18000">
              <a:srgbClr val="000000">
                <a:alpha val="21568"/>
              </a:srgbClr>
            </a:outerShdw>
          </a:effectLst>
        </p:spPr>
      </p:pic>
      <p:pic>
        <p:nvPicPr>
          <p:cNvPr id="151" name="Shape 151"/>
          <p:cNvPicPr preferRelativeResize="0"/>
          <p:nvPr/>
        </p:nvPicPr>
        <p:blipFill rotWithShape="1">
          <a:blip r:embed="rId4">
            <a:alphaModFix/>
          </a:blip>
          <a:srcRect b="0" l="0" r="0" t="0"/>
          <a:stretch/>
        </p:blipFill>
        <p:spPr>
          <a:xfrm>
            <a:off x="440575" y="607225"/>
            <a:ext cx="965100" cy="965100"/>
          </a:xfrm>
          <a:prstGeom prst="ellipse">
            <a:avLst/>
          </a:prstGeom>
          <a:noFill/>
          <a:ln cap="rnd" cmpd="sng" w="63500">
            <a:solidFill>
              <a:srgbClr val="333333"/>
            </a:solidFill>
            <a:prstDash val="solid"/>
            <a:round/>
            <a:headEnd len="med" w="med" type="none"/>
            <a:tailEnd len="med" w="med" type="none"/>
          </a:ln>
          <a:effectLst>
            <a:outerShdw blurRad="381000" sx="-80000" rotWithShape="0" dir="5400000" dist="292100" sy="-18000">
              <a:srgbClr val="000000">
                <a:alpha val="21568"/>
              </a:srgbClr>
            </a:outerShdw>
          </a:effectLst>
        </p:spPr>
      </p:pic>
      <p:sp>
        <p:nvSpPr>
          <p:cNvPr id="152" name="Shape 152"/>
          <p:cNvSpPr txBox="1"/>
          <p:nvPr>
            <p:ph idx="12" type="sldNum"/>
          </p:nvPr>
        </p:nvSpPr>
        <p:spPr>
          <a:xfrm>
            <a:off x="8404410" y="164727"/>
            <a:ext cx="493200" cy="273900"/>
          </a:xfrm>
          <a:prstGeom prst="rect">
            <a:avLst/>
          </a:prstGeom>
        </p:spPr>
        <p:txBody>
          <a:bodyPr anchorCtr="0" anchor="ctr" bIns="45700" lIns="91425" rIns="91425" tIns="45700">
            <a:noAutofit/>
          </a:bodyPr>
          <a:lstStyle/>
          <a:p>
            <a:pPr lvl="0" rtl="0">
              <a:spcBef>
                <a:spcPts val="0"/>
              </a:spcBef>
              <a:buClr>
                <a:schemeClr val="dk2"/>
              </a:buClr>
              <a:buSzPct val="25000"/>
              <a:buFont typeface="Arial"/>
              <a:buNone/>
            </a:pPr>
            <a:fld id="{00000000-1234-1234-1234-123412341234}" type="slidenum">
              <a:rPr lang="en" sz="1400"/>
              <a:t>‹#›</a:t>
            </a:fld>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0" name="Shape 260"/>
        <p:cNvGrpSpPr/>
        <p:nvPr/>
      </p:nvGrpSpPr>
      <p:grpSpPr>
        <a:xfrm>
          <a:off x="0" y="0"/>
          <a:ext cx="0" cy="0"/>
          <a:chOff x="0" y="0"/>
          <a:chExt cx="0" cy="0"/>
        </a:xfrm>
      </p:grpSpPr>
      <p:sp>
        <p:nvSpPr>
          <p:cNvPr id="261" name="Shape 261"/>
          <p:cNvSpPr txBox="1"/>
          <p:nvPr>
            <p:ph type="title"/>
          </p:nvPr>
        </p:nvSpPr>
        <p:spPr>
          <a:xfrm>
            <a:off x="779464" y="285750"/>
            <a:ext cx="7583400" cy="783300"/>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chemeClr val="lt1"/>
              </a:buClr>
              <a:buSzPct val="25000"/>
              <a:buFont typeface="Trebuchet MS"/>
              <a:buNone/>
            </a:pPr>
            <a:r>
              <a:rPr b="0" i="0" lang="en" sz="3600" u="none" cap="none" strike="noStrike">
                <a:solidFill>
                  <a:schemeClr val="dk1"/>
                </a:solidFill>
                <a:latin typeface="Trebuchet MS"/>
                <a:ea typeface="Trebuchet MS"/>
                <a:cs typeface="Trebuchet MS"/>
                <a:sym typeface="Trebuchet MS"/>
              </a:rPr>
              <a:t>Case Study: 4-bit Adder</a:t>
            </a:r>
          </a:p>
        </p:txBody>
      </p:sp>
      <p:pic>
        <p:nvPicPr>
          <p:cNvPr id="262" name="Shape 262"/>
          <p:cNvPicPr preferRelativeResize="0"/>
          <p:nvPr/>
        </p:nvPicPr>
        <p:blipFill rotWithShape="1">
          <a:blip r:embed="rId3">
            <a:alphaModFix/>
          </a:blip>
          <a:srcRect b="0" l="0" r="0" t="0"/>
          <a:stretch/>
        </p:blipFill>
        <p:spPr>
          <a:xfrm>
            <a:off x="4045098" y="992850"/>
            <a:ext cx="4787700" cy="3743700"/>
          </a:xfrm>
          <a:prstGeom prst="rect">
            <a:avLst/>
          </a:prstGeom>
          <a:noFill/>
          <a:ln>
            <a:noFill/>
          </a:ln>
        </p:spPr>
      </p:pic>
      <p:sp>
        <p:nvSpPr>
          <p:cNvPr id="263" name="Shape 263"/>
          <p:cNvSpPr txBox="1"/>
          <p:nvPr>
            <p:ph idx="1" type="body"/>
          </p:nvPr>
        </p:nvSpPr>
        <p:spPr>
          <a:xfrm>
            <a:off x="261875" y="1497074"/>
            <a:ext cx="3574500" cy="2675700"/>
          </a:xfrm>
          <a:prstGeom prst="rect">
            <a:avLst/>
          </a:prstGeom>
          <a:noFill/>
          <a:ln>
            <a:noFill/>
          </a:ln>
        </p:spPr>
        <p:txBody>
          <a:bodyPr anchorCtr="0" anchor="t" bIns="91425" lIns="91425" rIns="91425" tIns="91425">
            <a:noAutofit/>
          </a:bodyPr>
          <a:lstStyle/>
          <a:p>
            <a:pPr indent="-228600" lvl="0" marL="457200" marR="0" rtl="0" algn="l">
              <a:lnSpc>
                <a:spcPct val="100000"/>
              </a:lnSpc>
              <a:spcBef>
                <a:spcPts val="0"/>
              </a:spcBef>
              <a:spcAft>
                <a:spcPts val="0"/>
              </a:spcAft>
              <a:buClr>
                <a:schemeClr val="lt1"/>
              </a:buClr>
              <a:buSzPct val="100000"/>
              <a:buFont typeface="Noto Sans Symbols"/>
              <a:buChar char="●"/>
            </a:pPr>
            <a:r>
              <a:rPr lang="en" sz="2000"/>
              <a:t>Individually map gates and then proceed to multiple gate mapping</a:t>
            </a:r>
          </a:p>
          <a:p>
            <a:pPr indent="0" lvl="0" marL="0" marR="0" rtl="0" algn="l">
              <a:lnSpc>
                <a:spcPct val="100000"/>
              </a:lnSpc>
              <a:spcBef>
                <a:spcPts val="0"/>
              </a:spcBef>
              <a:spcAft>
                <a:spcPts val="0"/>
              </a:spcAft>
              <a:buNone/>
            </a:pPr>
            <a:r>
              <a:t/>
            </a:r>
            <a:endParaRPr sz="2000"/>
          </a:p>
          <a:p>
            <a:pPr indent="-228600" lvl="0" marL="457200" marR="0" rtl="0" algn="l">
              <a:lnSpc>
                <a:spcPct val="100000"/>
              </a:lnSpc>
              <a:spcBef>
                <a:spcPts val="0"/>
              </a:spcBef>
              <a:spcAft>
                <a:spcPts val="0"/>
              </a:spcAft>
              <a:buClr>
                <a:schemeClr val="lt1"/>
              </a:buClr>
              <a:buSzPct val="100000"/>
              <a:buFont typeface="Noto Sans Symbols"/>
              <a:buChar char="●"/>
            </a:pPr>
            <a:r>
              <a:rPr lang="en" sz="2000"/>
              <a:t>STT-LUT mapping of gates will increase performance penalties</a:t>
            </a:r>
          </a:p>
        </p:txBody>
      </p:sp>
      <p:sp>
        <p:nvSpPr>
          <p:cNvPr id="264" name="Shape 264"/>
          <p:cNvSpPr txBox="1"/>
          <p:nvPr>
            <p:ph idx="12" type="sldNum"/>
          </p:nvPr>
        </p:nvSpPr>
        <p:spPr>
          <a:xfrm>
            <a:off x="8404410" y="164727"/>
            <a:ext cx="493200" cy="273900"/>
          </a:xfrm>
          <a:prstGeom prst="rect">
            <a:avLst/>
          </a:prstGeom>
        </p:spPr>
        <p:txBody>
          <a:bodyPr anchorCtr="0" anchor="ctr" bIns="45700" lIns="91425" rIns="91425" tIns="45700">
            <a:noAutofit/>
          </a:bodyPr>
          <a:lstStyle/>
          <a:p>
            <a:pPr lvl="0" rtl="0">
              <a:spcBef>
                <a:spcPts val="0"/>
              </a:spcBef>
              <a:buClr>
                <a:schemeClr val="dk2"/>
              </a:buClr>
              <a:buSzPct val="25000"/>
              <a:buFont typeface="Arial"/>
              <a:buNone/>
            </a:pPr>
            <a:fld id="{00000000-1234-1234-1234-123412341234}" type="slidenum">
              <a:rPr lang="en" sz="1400"/>
              <a:t>‹#›</a:t>
            </a:fld>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8" name="Shape 268"/>
        <p:cNvGrpSpPr/>
        <p:nvPr/>
      </p:nvGrpSpPr>
      <p:grpSpPr>
        <a:xfrm>
          <a:off x="0" y="0"/>
          <a:ext cx="0" cy="0"/>
          <a:chOff x="0" y="0"/>
          <a:chExt cx="0" cy="0"/>
        </a:xfrm>
      </p:grpSpPr>
      <p:sp>
        <p:nvSpPr>
          <p:cNvPr id="269" name="Shape 269"/>
          <p:cNvSpPr txBox="1"/>
          <p:nvPr>
            <p:ph type="title"/>
          </p:nvPr>
        </p:nvSpPr>
        <p:spPr>
          <a:xfrm>
            <a:off x="779464" y="285750"/>
            <a:ext cx="7583400" cy="783300"/>
          </a:xfrm>
          <a:prstGeom prst="rect">
            <a:avLst/>
          </a:prstGeom>
        </p:spPr>
        <p:txBody>
          <a:bodyPr anchorCtr="0" anchor="b" bIns="91425" lIns="91425" rIns="91425" tIns="91425">
            <a:noAutofit/>
          </a:bodyPr>
          <a:lstStyle/>
          <a:p>
            <a:pPr lvl="0" algn="ctr">
              <a:spcBef>
                <a:spcPts val="0"/>
              </a:spcBef>
              <a:buNone/>
            </a:pPr>
            <a:r>
              <a:rPr lang="en" sz="3600">
                <a:solidFill>
                  <a:schemeClr val="dk1"/>
                </a:solidFill>
              </a:rPr>
              <a:t>Individual Gate Mapping</a:t>
            </a:r>
          </a:p>
        </p:txBody>
      </p:sp>
      <p:sp>
        <p:nvSpPr>
          <p:cNvPr id="270" name="Shape 270"/>
          <p:cNvSpPr txBox="1"/>
          <p:nvPr>
            <p:ph idx="1" type="body"/>
          </p:nvPr>
        </p:nvSpPr>
        <p:spPr>
          <a:xfrm>
            <a:off x="263050" y="1380500"/>
            <a:ext cx="3793500" cy="3178200"/>
          </a:xfrm>
          <a:prstGeom prst="rect">
            <a:avLst/>
          </a:prstGeom>
        </p:spPr>
        <p:txBody>
          <a:bodyPr anchorCtr="0" anchor="t" bIns="91425" lIns="91425" rIns="91425" tIns="91425">
            <a:noAutofit/>
          </a:bodyPr>
          <a:lstStyle/>
          <a:p>
            <a:pPr indent="-228600" lvl="0" marL="457200" rtl="0">
              <a:spcBef>
                <a:spcPts val="0"/>
              </a:spcBef>
              <a:buSzPct val="100000"/>
            </a:pPr>
            <a:r>
              <a:rPr lang="en" sz="2000"/>
              <a:t>Each logic gate can be replaced by Lookup Table programmed with the truth table of the logic gate</a:t>
            </a:r>
          </a:p>
          <a:p>
            <a:pPr indent="0" lvl="0" marL="0" rtl="0">
              <a:spcBef>
                <a:spcPts val="0"/>
              </a:spcBef>
              <a:buNone/>
            </a:pPr>
            <a:r>
              <a:t/>
            </a:r>
            <a:endParaRPr sz="2000"/>
          </a:p>
          <a:p>
            <a:pPr indent="-228600" lvl="0" marL="457200" rtl="0">
              <a:spcBef>
                <a:spcPts val="0"/>
              </a:spcBef>
              <a:buSzPct val="100000"/>
            </a:pPr>
            <a:r>
              <a:rPr lang="en" sz="2000"/>
              <a:t>Simulate and analyze delay, power, and area from each mapped gate</a:t>
            </a:r>
          </a:p>
          <a:p>
            <a:pPr indent="0" lvl="0" marL="0" rtl="0">
              <a:spcBef>
                <a:spcPts val="0"/>
              </a:spcBef>
              <a:buNone/>
            </a:pPr>
            <a:r>
              <a:t/>
            </a:r>
            <a:endParaRPr sz="2000"/>
          </a:p>
        </p:txBody>
      </p:sp>
      <p:sp>
        <p:nvSpPr>
          <p:cNvPr id="271" name="Shape 271"/>
          <p:cNvSpPr txBox="1"/>
          <p:nvPr>
            <p:ph idx="12" type="sldNum"/>
          </p:nvPr>
        </p:nvSpPr>
        <p:spPr>
          <a:xfrm>
            <a:off x="8404410" y="164727"/>
            <a:ext cx="493200" cy="273900"/>
          </a:xfrm>
          <a:prstGeom prst="rect">
            <a:avLst/>
          </a:prstGeom>
        </p:spPr>
        <p:txBody>
          <a:bodyPr anchorCtr="0" anchor="ctr" bIns="45700" lIns="91425" rIns="91425" tIns="45700">
            <a:noAutofit/>
          </a:bodyPr>
          <a:lstStyle/>
          <a:p>
            <a:pPr lvl="0">
              <a:spcBef>
                <a:spcPts val="0"/>
              </a:spcBef>
              <a:buClr>
                <a:schemeClr val="dk2"/>
              </a:buClr>
              <a:buSzPct val="25000"/>
              <a:buFont typeface="Arial"/>
              <a:buNone/>
            </a:pPr>
            <a:fld id="{00000000-1234-1234-1234-123412341234}" type="slidenum">
              <a:rPr lang="en" sz="1400"/>
              <a:t>‹#›</a:t>
            </a:fld>
          </a:p>
        </p:txBody>
      </p:sp>
      <p:grpSp>
        <p:nvGrpSpPr>
          <p:cNvPr id="272" name="Shape 272"/>
          <p:cNvGrpSpPr/>
          <p:nvPr/>
        </p:nvGrpSpPr>
        <p:grpSpPr>
          <a:xfrm>
            <a:off x="4924925" y="1853074"/>
            <a:ext cx="3479475" cy="2069100"/>
            <a:chOff x="4924925" y="1929274"/>
            <a:chExt cx="3479475" cy="2069100"/>
          </a:xfrm>
        </p:grpSpPr>
        <p:sp>
          <p:nvSpPr>
            <p:cNvPr id="273" name="Shape 273"/>
            <p:cNvSpPr/>
            <p:nvPr/>
          </p:nvSpPr>
          <p:spPr>
            <a:xfrm>
              <a:off x="5964750" y="3106775"/>
              <a:ext cx="1638300" cy="855300"/>
            </a:xfrm>
            <a:prstGeom prst="roundRect">
              <a:avLst>
                <a:gd fmla="val 16667" name="adj"/>
              </a:avLst>
            </a:prstGeom>
            <a:solidFill>
              <a:srgbClr val="F9CB9C"/>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274" name="Shape 274"/>
            <p:cNvPicPr preferRelativeResize="0"/>
            <p:nvPr/>
          </p:nvPicPr>
          <p:blipFill rotWithShape="1">
            <a:blip r:embed="rId3">
              <a:alphaModFix/>
            </a:blip>
            <a:srcRect b="0" l="61149" r="12697" t="0"/>
            <a:stretch/>
          </p:blipFill>
          <p:spPr>
            <a:xfrm>
              <a:off x="6004837" y="3070474"/>
              <a:ext cx="1558125" cy="927900"/>
            </a:xfrm>
            <a:prstGeom prst="rect">
              <a:avLst/>
            </a:prstGeom>
            <a:noFill/>
            <a:ln>
              <a:noFill/>
            </a:ln>
          </p:spPr>
        </p:pic>
        <p:grpSp>
          <p:nvGrpSpPr>
            <p:cNvPr id="275" name="Shape 275"/>
            <p:cNvGrpSpPr/>
            <p:nvPr/>
          </p:nvGrpSpPr>
          <p:grpSpPr>
            <a:xfrm>
              <a:off x="4924925" y="1929274"/>
              <a:ext cx="3479475" cy="1265212"/>
              <a:chOff x="4159875" y="2381749"/>
              <a:chExt cx="3479475" cy="1265212"/>
            </a:xfrm>
          </p:grpSpPr>
          <p:sp>
            <p:nvSpPr>
              <p:cNvPr id="276" name="Shape 276"/>
              <p:cNvSpPr/>
              <p:nvPr/>
            </p:nvSpPr>
            <p:spPr>
              <a:xfrm>
                <a:off x="4309350" y="2457400"/>
                <a:ext cx="3330000" cy="1113900"/>
              </a:xfrm>
              <a:prstGeom prst="roundRect">
                <a:avLst>
                  <a:gd fmla="val 16667" name="adj"/>
                </a:avLst>
              </a:prstGeom>
              <a:solidFill>
                <a:srgbClr val="00FF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nvGrpSpPr>
              <p:cNvPr id="277" name="Shape 277"/>
              <p:cNvGrpSpPr/>
              <p:nvPr/>
            </p:nvGrpSpPr>
            <p:grpSpPr>
              <a:xfrm>
                <a:off x="4159875" y="2381749"/>
                <a:ext cx="3426794" cy="1265212"/>
                <a:chOff x="4159875" y="2263812"/>
                <a:chExt cx="3426794" cy="1265212"/>
              </a:xfrm>
            </p:grpSpPr>
            <p:pic>
              <p:nvPicPr>
                <p:cNvPr id="278" name="Shape 278"/>
                <p:cNvPicPr preferRelativeResize="0"/>
                <p:nvPr/>
              </p:nvPicPr>
              <p:blipFill rotWithShape="1">
                <a:blip r:embed="rId4">
                  <a:alphaModFix/>
                </a:blip>
                <a:srcRect b="0" l="44395" r="0" t="3044"/>
                <a:stretch/>
              </p:blipFill>
              <p:spPr>
                <a:xfrm>
                  <a:off x="4572969" y="2263812"/>
                  <a:ext cx="3013699" cy="1265212"/>
                </a:xfrm>
                <a:prstGeom prst="rect">
                  <a:avLst/>
                </a:prstGeom>
                <a:noFill/>
                <a:ln>
                  <a:noFill/>
                </a:ln>
              </p:spPr>
            </p:pic>
            <p:sp>
              <p:nvSpPr>
                <p:cNvPr id="279" name="Shape 279"/>
                <p:cNvSpPr txBox="1"/>
                <p:nvPr/>
              </p:nvSpPr>
              <p:spPr>
                <a:xfrm>
                  <a:off x="4159875" y="2663345"/>
                  <a:ext cx="493200" cy="702300"/>
                </a:xfrm>
                <a:prstGeom prst="rect">
                  <a:avLst/>
                </a:prstGeom>
                <a:noFill/>
                <a:ln>
                  <a:noFill/>
                </a:ln>
              </p:spPr>
              <p:txBody>
                <a:bodyPr anchorCtr="0" anchor="t" bIns="91425" lIns="91425" rIns="91425" tIns="91425">
                  <a:noAutofit/>
                </a:bodyPr>
                <a:lstStyle/>
                <a:p>
                  <a:pPr lvl="0" rtl="0" algn="ctr">
                    <a:spcBef>
                      <a:spcPts val="0"/>
                    </a:spcBef>
                    <a:buNone/>
                  </a:pPr>
                  <a:r>
                    <a:rPr b="1" lang="en" sz="1100"/>
                    <a:t>I2</a:t>
                  </a:r>
                </a:p>
                <a:p>
                  <a:pPr lvl="0" rtl="0" algn="r">
                    <a:spcBef>
                      <a:spcPts val="0"/>
                    </a:spcBef>
                    <a:buNone/>
                  </a:pPr>
                  <a:r>
                    <a:t/>
                  </a:r>
                  <a:endParaRPr b="1" sz="1100"/>
                </a:p>
                <a:p>
                  <a:pPr lvl="0" rtl="0" algn="r">
                    <a:spcBef>
                      <a:spcPts val="0"/>
                    </a:spcBef>
                    <a:buNone/>
                  </a:pPr>
                  <a:r>
                    <a:rPr b="1" lang="en" sz="1100"/>
                    <a:t>I3</a:t>
                  </a:r>
                </a:p>
                <a:p>
                  <a:pPr lvl="0" algn="r">
                    <a:spcBef>
                      <a:spcPts val="0"/>
                    </a:spcBef>
                    <a:buNone/>
                  </a:pPr>
                  <a:r>
                    <a:rPr b="1" lang="en" sz="1100"/>
                    <a:t>I4</a:t>
                  </a:r>
                </a:p>
              </p:txBody>
            </p:sp>
          </p:grpSp>
        </p:grpSp>
        <p:sp>
          <p:nvSpPr>
            <p:cNvPr id="280" name="Shape 280"/>
            <p:cNvSpPr/>
            <p:nvPr/>
          </p:nvSpPr>
          <p:spPr>
            <a:xfrm>
              <a:off x="5724375" y="2009175"/>
              <a:ext cx="1113000" cy="927900"/>
            </a:xfrm>
            <a:prstGeom prst="wedgeEllipseCallout">
              <a:avLst>
                <a:gd fmla="val 11597" name="adj1"/>
                <a:gd fmla="val 78578" name="adj2"/>
              </a:avLst>
            </a:prstGeom>
            <a:noFill/>
            <a:ln cap="flat" cmpd="sng" w="19050">
              <a:solidFill>
                <a:schemeClr val="dk2"/>
              </a:solidFill>
              <a:prstDash val="lg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cxnSp>
        <p:nvCxnSpPr>
          <p:cNvPr id="281" name="Shape 281"/>
          <p:cNvCxnSpPr/>
          <p:nvPr/>
        </p:nvCxnSpPr>
        <p:spPr>
          <a:xfrm>
            <a:off x="5235325" y="2386200"/>
            <a:ext cx="881400" cy="9000"/>
          </a:xfrm>
          <a:prstGeom prst="straightConnector1">
            <a:avLst/>
          </a:prstGeom>
          <a:noFill/>
          <a:ln cap="flat" cmpd="sng" w="9525">
            <a:solidFill>
              <a:schemeClr val="dk2"/>
            </a:solidFill>
            <a:prstDash val="solid"/>
            <a:round/>
            <a:headEnd len="lg" w="lg" type="none"/>
            <a:tailEnd len="lg" w="lg"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5" name="Shape 285"/>
        <p:cNvGrpSpPr/>
        <p:nvPr/>
      </p:nvGrpSpPr>
      <p:grpSpPr>
        <a:xfrm>
          <a:off x="0" y="0"/>
          <a:ext cx="0" cy="0"/>
          <a:chOff x="0" y="0"/>
          <a:chExt cx="0" cy="0"/>
        </a:xfrm>
      </p:grpSpPr>
      <p:sp>
        <p:nvSpPr>
          <p:cNvPr id="286" name="Shape 286"/>
          <p:cNvSpPr txBox="1"/>
          <p:nvPr>
            <p:ph type="title"/>
          </p:nvPr>
        </p:nvSpPr>
        <p:spPr>
          <a:xfrm>
            <a:off x="779464" y="285750"/>
            <a:ext cx="7583400" cy="783299"/>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chemeClr val="lt1"/>
              </a:buClr>
              <a:buSzPct val="25000"/>
              <a:buFont typeface="Trebuchet MS"/>
              <a:buNone/>
            </a:pPr>
            <a:r>
              <a:rPr b="0" i="0" lang="en" sz="3600" u="none" cap="none" strike="noStrike">
                <a:solidFill>
                  <a:schemeClr val="dk1"/>
                </a:solidFill>
                <a:latin typeface="Trebuchet MS"/>
                <a:ea typeface="Trebuchet MS"/>
                <a:cs typeface="Trebuchet MS"/>
                <a:sym typeface="Trebuchet MS"/>
              </a:rPr>
              <a:t>Logic Gates with Delay Overhead</a:t>
            </a:r>
          </a:p>
        </p:txBody>
      </p:sp>
      <p:pic>
        <p:nvPicPr>
          <p:cNvPr descr="Mid-Program Presentation (1).jpg" id="287" name="Shape 287"/>
          <p:cNvPicPr preferRelativeResize="0"/>
          <p:nvPr/>
        </p:nvPicPr>
        <p:blipFill rotWithShape="1">
          <a:blip r:embed="rId3">
            <a:alphaModFix/>
          </a:blip>
          <a:srcRect b="0" l="0" r="0" t="0"/>
          <a:stretch/>
        </p:blipFill>
        <p:spPr>
          <a:xfrm>
            <a:off x="4186948" y="1115450"/>
            <a:ext cx="4567048" cy="3425274"/>
          </a:xfrm>
          <a:prstGeom prst="rect">
            <a:avLst/>
          </a:prstGeom>
          <a:noFill/>
          <a:ln>
            <a:noFill/>
          </a:ln>
        </p:spPr>
      </p:pic>
      <p:sp>
        <p:nvSpPr>
          <p:cNvPr id="288" name="Shape 288"/>
          <p:cNvSpPr txBox="1"/>
          <p:nvPr>
            <p:ph idx="1" type="body"/>
          </p:nvPr>
        </p:nvSpPr>
        <p:spPr>
          <a:xfrm>
            <a:off x="491462" y="1297950"/>
            <a:ext cx="3657600" cy="3164700"/>
          </a:xfrm>
          <a:prstGeom prst="rect">
            <a:avLst/>
          </a:prstGeom>
          <a:noFill/>
          <a:ln>
            <a:noFill/>
          </a:ln>
        </p:spPr>
        <p:txBody>
          <a:bodyPr anchorCtr="0" anchor="t" bIns="91425" lIns="91425" rIns="91425" tIns="91425">
            <a:noAutofit/>
          </a:bodyPr>
          <a:lstStyle/>
          <a:p>
            <a:pPr indent="-228600" lvl="0" marL="457200" marR="0" rtl="0" algn="l">
              <a:lnSpc>
                <a:spcPct val="100000"/>
              </a:lnSpc>
              <a:spcBef>
                <a:spcPts val="0"/>
              </a:spcBef>
              <a:spcAft>
                <a:spcPts val="0"/>
              </a:spcAft>
              <a:buClr>
                <a:schemeClr val="lt1"/>
              </a:buClr>
              <a:buSzPct val="100000"/>
              <a:buFont typeface="Noto Sans Symbols"/>
              <a:buChar char="●"/>
            </a:pPr>
            <a:r>
              <a:rPr b="0" i="0" lang="en" sz="2000" u="none" cap="none" strike="noStrike">
                <a:solidFill>
                  <a:schemeClr val="lt1"/>
                </a:solidFill>
                <a:latin typeface="Trebuchet MS"/>
                <a:ea typeface="Trebuchet MS"/>
                <a:cs typeface="Trebuchet MS"/>
                <a:sym typeface="Trebuchet MS"/>
              </a:rPr>
              <a:t>LUT replacement of all the gates on the critical path causes delay overhead</a:t>
            </a:r>
          </a:p>
          <a:p>
            <a:pPr indent="0" lvl="0" marL="228600" marR="0" rtl="0" algn="l">
              <a:lnSpc>
                <a:spcPct val="100000"/>
              </a:lnSpc>
              <a:spcBef>
                <a:spcPts val="0"/>
              </a:spcBef>
              <a:spcAft>
                <a:spcPts val="0"/>
              </a:spcAft>
              <a:buClr>
                <a:schemeClr val="lt1"/>
              </a:buClr>
              <a:buSzPct val="25000"/>
              <a:buFont typeface="Noto Sans Symbols"/>
              <a:buNone/>
            </a:pPr>
            <a:r>
              <a:t/>
            </a:r>
            <a:endParaRPr b="0" i="0" sz="2000" u="none" cap="none" strike="noStrike">
              <a:solidFill>
                <a:schemeClr val="lt1"/>
              </a:solidFill>
              <a:latin typeface="Trebuchet MS"/>
              <a:ea typeface="Trebuchet MS"/>
              <a:cs typeface="Trebuchet MS"/>
              <a:sym typeface="Trebuchet MS"/>
            </a:endParaRPr>
          </a:p>
          <a:p>
            <a:pPr indent="-228600" lvl="0" marL="457200" marR="0" rtl="0" algn="l">
              <a:lnSpc>
                <a:spcPct val="100000"/>
              </a:lnSpc>
              <a:spcBef>
                <a:spcPts val="0"/>
              </a:spcBef>
              <a:spcAft>
                <a:spcPts val="0"/>
              </a:spcAft>
              <a:buClr>
                <a:schemeClr val="lt1"/>
              </a:buClr>
              <a:buSzPct val="100000"/>
              <a:buFont typeface="Noto Sans Symbols"/>
              <a:buChar char="●"/>
            </a:pPr>
            <a:r>
              <a:rPr b="0" i="0" lang="en" sz="2000" u="none" cap="none" strike="noStrike">
                <a:solidFill>
                  <a:schemeClr val="lt1"/>
                </a:solidFill>
                <a:latin typeface="Trebuchet MS"/>
                <a:ea typeface="Trebuchet MS"/>
                <a:cs typeface="Trebuchet MS"/>
                <a:sym typeface="Trebuchet MS"/>
              </a:rPr>
              <a:t>LUT replacement of some non-critical gates results in delay overhead and change of the critical path</a:t>
            </a:r>
          </a:p>
        </p:txBody>
      </p:sp>
      <p:sp>
        <p:nvSpPr>
          <p:cNvPr id="289" name="Shape 289"/>
          <p:cNvSpPr txBox="1"/>
          <p:nvPr>
            <p:ph idx="12" type="sldNum"/>
          </p:nvPr>
        </p:nvSpPr>
        <p:spPr>
          <a:xfrm>
            <a:off x="8404410" y="164727"/>
            <a:ext cx="493200" cy="273900"/>
          </a:xfrm>
          <a:prstGeom prst="rect">
            <a:avLst/>
          </a:prstGeom>
        </p:spPr>
        <p:txBody>
          <a:bodyPr anchorCtr="0" anchor="ctr" bIns="45700" lIns="91425" rIns="91425" tIns="45700">
            <a:noAutofit/>
          </a:bodyPr>
          <a:lstStyle/>
          <a:p>
            <a:pPr lvl="0" rtl="0">
              <a:spcBef>
                <a:spcPts val="0"/>
              </a:spcBef>
              <a:buClr>
                <a:schemeClr val="dk2"/>
              </a:buClr>
              <a:buSzPct val="25000"/>
              <a:buFont typeface="Arial"/>
              <a:buNone/>
            </a:pPr>
            <a:fld id="{00000000-1234-1234-1234-123412341234}" type="slidenum">
              <a:rPr lang="en" sz="1400"/>
              <a:t>‹#›</a:t>
            </a:fld>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3" name="Shape 293"/>
        <p:cNvGrpSpPr/>
        <p:nvPr/>
      </p:nvGrpSpPr>
      <p:grpSpPr>
        <a:xfrm>
          <a:off x="0" y="0"/>
          <a:ext cx="0" cy="0"/>
          <a:chOff x="0" y="0"/>
          <a:chExt cx="0" cy="0"/>
        </a:xfrm>
      </p:grpSpPr>
      <p:sp>
        <p:nvSpPr>
          <p:cNvPr id="294" name="Shape 294"/>
          <p:cNvSpPr txBox="1"/>
          <p:nvPr>
            <p:ph idx="1" type="body"/>
          </p:nvPr>
        </p:nvSpPr>
        <p:spPr>
          <a:xfrm>
            <a:off x="6461575" y="809025"/>
            <a:ext cx="2571000" cy="3843000"/>
          </a:xfrm>
          <a:prstGeom prst="rect">
            <a:avLst/>
          </a:prstGeom>
          <a:noFill/>
          <a:ln>
            <a:noFill/>
          </a:ln>
        </p:spPr>
        <p:txBody>
          <a:bodyPr anchorCtr="0" anchor="t" bIns="91425" lIns="91425" rIns="91425" tIns="91425">
            <a:noAutofit/>
          </a:bodyPr>
          <a:lstStyle/>
          <a:p>
            <a:pPr indent="-342900" lvl="0" marL="342900" marR="0" rtl="0" algn="l">
              <a:lnSpc>
                <a:spcPct val="100000"/>
              </a:lnSpc>
              <a:spcBef>
                <a:spcPts val="0"/>
              </a:spcBef>
              <a:spcAft>
                <a:spcPts val="0"/>
              </a:spcAft>
              <a:buClr>
                <a:schemeClr val="lt1"/>
              </a:buClr>
              <a:buSzPct val="150000"/>
              <a:buFont typeface="Arial"/>
              <a:buChar char="•"/>
            </a:pPr>
            <a:r>
              <a:rPr b="0" i="0" lang="en" sz="2000" u="none" cap="none" strike="noStrike">
                <a:solidFill>
                  <a:schemeClr val="lt1"/>
                </a:solidFill>
                <a:latin typeface="Trebuchet MS"/>
                <a:ea typeface="Trebuchet MS"/>
                <a:cs typeface="Trebuchet MS"/>
                <a:sym typeface="Trebuchet MS"/>
              </a:rPr>
              <a:t>LUT replacement of a gate may result in delay overhead</a:t>
            </a:r>
          </a:p>
        </p:txBody>
      </p:sp>
      <p:sp>
        <p:nvSpPr>
          <p:cNvPr id="295" name="Shape 295"/>
          <p:cNvSpPr txBox="1"/>
          <p:nvPr>
            <p:ph idx="12" type="sldNum"/>
          </p:nvPr>
        </p:nvSpPr>
        <p:spPr>
          <a:xfrm>
            <a:off x="8404410" y="164727"/>
            <a:ext cx="493200" cy="273900"/>
          </a:xfrm>
          <a:prstGeom prst="rect">
            <a:avLst/>
          </a:prstGeom>
        </p:spPr>
        <p:txBody>
          <a:bodyPr anchorCtr="0" anchor="ctr" bIns="91425" lIns="91425" rIns="91425" tIns="91425">
            <a:noAutofit/>
          </a:bodyPr>
          <a:lstStyle/>
          <a:p>
            <a:pPr lvl="0" rtl="0">
              <a:spcBef>
                <a:spcPts val="0"/>
              </a:spcBef>
              <a:buClr>
                <a:schemeClr val="dk2"/>
              </a:buClr>
              <a:buSzPct val="25000"/>
              <a:buFont typeface="Arial"/>
              <a:buNone/>
            </a:pPr>
            <a:fld id="{00000000-1234-1234-1234-123412341234}" type="slidenum">
              <a:rPr lang="en" sz="1400"/>
              <a:t>‹#›</a:t>
            </a:fld>
          </a:p>
        </p:txBody>
      </p:sp>
      <p:pic>
        <p:nvPicPr>
          <p:cNvPr id="296" name="Shape 296"/>
          <p:cNvPicPr preferRelativeResize="0"/>
          <p:nvPr/>
        </p:nvPicPr>
        <p:blipFill>
          <a:blip r:embed="rId3">
            <a:alphaModFix/>
          </a:blip>
          <a:stretch>
            <a:fillRect/>
          </a:stretch>
        </p:blipFill>
        <p:spPr>
          <a:xfrm>
            <a:off x="379174" y="286274"/>
            <a:ext cx="6013048" cy="4689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0" name="Shape 300"/>
        <p:cNvGrpSpPr/>
        <p:nvPr/>
      </p:nvGrpSpPr>
      <p:grpSpPr>
        <a:xfrm>
          <a:off x="0" y="0"/>
          <a:ext cx="0" cy="0"/>
          <a:chOff x="0" y="0"/>
          <a:chExt cx="0" cy="0"/>
        </a:xfrm>
      </p:grpSpPr>
      <p:sp>
        <p:nvSpPr>
          <p:cNvPr id="301" name="Shape 301"/>
          <p:cNvSpPr txBox="1"/>
          <p:nvPr>
            <p:ph idx="1" type="body"/>
          </p:nvPr>
        </p:nvSpPr>
        <p:spPr>
          <a:xfrm>
            <a:off x="6471200" y="721350"/>
            <a:ext cx="2268600" cy="3975000"/>
          </a:xfrm>
          <a:prstGeom prst="rect">
            <a:avLst/>
          </a:prstGeom>
          <a:noFill/>
          <a:ln>
            <a:noFill/>
          </a:ln>
        </p:spPr>
        <p:txBody>
          <a:bodyPr anchorCtr="0" anchor="t" bIns="91425" lIns="91425" rIns="91425" tIns="91425">
            <a:noAutofit/>
          </a:bodyPr>
          <a:lstStyle/>
          <a:p>
            <a:pPr indent="-355600" lvl="0" marL="457200" marR="0" rtl="0" algn="l">
              <a:lnSpc>
                <a:spcPct val="100000"/>
              </a:lnSpc>
              <a:spcBef>
                <a:spcPts val="0"/>
              </a:spcBef>
              <a:spcAft>
                <a:spcPts val="1000"/>
              </a:spcAft>
              <a:buClr>
                <a:schemeClr val="lt1"/>
              </a:buClr>
              <a:buSzPct val="100000"/>
              <a:buFont typeface="Trebuchet MS"/>
            </a:pPr>
            <a:r>
              <a:rPr lang="en" sz="2000"/>
              <a:t>Area is determined by number of transistors</a:t>
            </a:r>
            <a:r>
              <a:rPr b="0" i="0" lang="en" sz="2000" u="none" cap="none" strike="noStrike">
                <a:solidFill>
                  <a:schemeClr val="lt1"/>
                </a:solidFill>
                <a:latin typeface="Trebuchet MS"/>
                <a:ea typeface="Trebuchet MS"/>
                <a:cs typeface="Trebuchet MS"/>
                <a:sym typeface="Trebuchet MS"/>
              </a:rPr>
              <a:t> </a:t>
            </a:r>
          </a:p>
          <a:p>
            <a:pPr indent="-355600" lvl="0" marL="457200" marR="0" rtl="0" algn="l">
              <a:lnSpc>
                <a:spcPct val="100000"/>
              </a:lnSpc>
              <a:spcBef>
                <a:spcPts val="0"/>
              </a:spcBef>
              <a:spcAft>
                <a:spcPts val="1000"/>
              </a:spcAft>
              <a:buClr>
                <a:schemeClr val="lt1"/>
              </a:buClr>
              <a:buSzPct val="100000"/>
              <a:buFont typeface="Trebuchet MS"/>
            </a:pPr>
            <a:r>
              <a:rPr b="0" i="0" lang="en" sz="2000" u="none" cap="none" strike="noStrike">
                <a:solidFill>
                  <a:schemeClr val="lt1"/>
                </a:solidFill>
                <a:latin typeface="Trebuchet MS"/>
                <a:ea typeface="Trebuchet MS"/>
                <a:cs typeface="Trebuchet MS"/>
                <a:sym typeface="Trebuchet MS"/>
              </a:rPr>
              <a:t>LUT replacement of any gate results in area increase</a:t>
            </a:r>
          </a:p>
        </p:txBody>
      </p:sp>
      <p:sp>
        <p:nvSpPr>
          <p:cNvPr id="302" name="Shape 302"/>
          <p:cNvSpPr txBox="1"/>
          <p:nvPr>
            <p:ph idx="12" type="sldNum"/>
          </p:nvPr>
        </p:nvSpPr>
        <p:spPr>
          <a:xfrm>
            <a:off x="8404410" y="164727"/>
            <a:ext cx="493200" cy="273900"/>
          </a:xfrm>
          <a:prstGeom prst="rect">
            <a:avLst/>
          </a:prstGeom>
        </p:spPr>
        <p:txBody>
          <a:bodyPr anchorCtr="0" anchor="ctr" bIns="91425" lIns="91425" rIns="91425" tIns="91425">
            <a:noAutofit/>
          </a:bodyPr>
          <a:lstStyle/>
          <a:p>
            <a:pPr lvl="0" rtl="0">
              <a:spcBef>
                <a:spcPts val="0"/>
              </a:spcBef>
              <a:buClr>
                <a:schemeClr val="dk2"/>
              </a:buClr>
              <a:buSzPct val="25000"/>
              <a:buFont typeface="Arial"/>
              <a:buNone/>
            </a:pPr>
            <a:fld id="{00000000-1234-1234-1234-123412341234}" type="slidenum">
              <a:rPr lang="en" sz="1400"/>
              <a:t>‹#›</a:t>
            </a:fld>
          </a:p>
        </p:txBody>
      </p:sp>
      <p:pic>
        <p:nvPicPr>
          <p:cNvPr id="303" name="Shape 303"/>
          <p:cNvPicPr preferRelativeResize="0"/>
          <p:nvPr/>
        </p:nvPicPr>
        <p:blipFill>
          <a:blip r:embed="rId3">
            <a:alphaModFix/>
          </a:blip>
          <a:stretch>
            <a:fillRect/>
          </a:stretch>
        </p:blipFill>
        <p:spPr>
          <a:xfrm>
            <a:off x="354550" y="257900"/>
            <a:ext cx="6037651" cy="4666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7" name="Shape 307"/>
        <p:cNvGrpSpPr/>
        <p:nvPr/>
      </p:nvGrpSpPr>
      <p:grpSpPr>
        <a:xfrm>
          <a:off x="0" y="0"/>
          <a:ext cx="0" cy="0"/>
          <a:chOff x="0" y="0"/>
          <a:chExt cx="0" cy="0"/>
        </a:xfrm>
      </p:grpSpPr>
      <p:sp>
        <p:nvSpPr>
          <p:cNvPr id="308" name="Shape 308"/>
          <p:cNvSpPr txBox="1"/>
          <p:nvPr>
            <p:ph idx="1" type="body"/>
          </p:nvPr>
        </p:nvSpPr>
        <p:spPr>
          <a:xfrm>
            <a:off x="6449350" y="793425"/>
            <a:ext cx="2448300" cy="2046900"/>
          </a:xfrm>
          <a:prstGeom prst="rect">
            <a:avLst/>
          </a:prstGeom>
          <a:noFill/>
          <a:ln>
            <a:noFill/>
          </a:ln>
        </p:spPr>
        <p:txBody>
          <a:bodyPr anchorCtr="0" anchor="t" bIns="91425" lIns="91425" rIns="91425" tIns="91425">
            <a:noAutofit/>
          </a:bodyPr>
          <a:lstStyle/>
          <a:p>
            <a:pPr indent="-355600" lvl="0" marL="457200" rtl="0">
              <a:spcBef>
                <a:spcPts val="0"/>
              </a:spcBef>
              <a:buSzPct val="100000"/>
            </a:pPr>
            <a:r>
              <a:rPr lang="en" sz="2000"/>
              <a:t>LUT replacement of any gate results in power overhead</a:t>
            </a:r>
          </a:p>
        </p:txBody>
      </p:sp>
      <p:sp>
        <p:nvSpPr>
          <p:cNvPr id="309" name="Shape 309"/>
          <p:cNvSpPr txBox="1"/>
          <p:nvPr>
            <p:ph idx="12" type="sldNum"/>
          </p:nvPr>
        </p:nvSpPr>
        <p:spPr>
          <a:xfrm>
            <a:off x="8404410" y="164727"/>
            <a:ext cx="493200" cy="273900"/>
          </a:xfrm>
          <a:prstGeom prst="rect">
            <a:avLst/>
          </a:prstGeom>
        </p:spPr>
        <p:txBody>
          <a:bodyPr anchorCtr="0" anchor="ctr" bIns="91425" lIns="91425" rIns="91425" tIns="91425">
            <a:noAutofit/>
          </a:bodyPr>
          <a:lstStyle/>
          <a:p>
            <a:pPr lvl="0" rtl="0">
              <a:spcBef>
                <a:spcPts val="0"/>
              </a:spcBef>
              <a:buClr>
                <a:schemeClr val="dk2"/>
              </a:buClr>
              <a:buSzPct val="25000"/>
              <a:buFont typeface="Arial"/>
              <a:buNone/>
            </a:pPr>
            <a:fld id="{00000000-1234-1234-1234-123412341234}" type="slidenum">
              <a:rPr lang="en" sz="1400"/>
              <a:t>‹#›</a:t>
            </a:fld>
          </a:p>
        </p:txBody>
      </p:sp>
      <p:pic>
        <p:nvPicPr>
          <p:cNvPr id="310" name="Shape 310"/>
          <p:cNvPicPr preferRelativeResize="0"/>
          <p:nvPr/>
        </p:nvPicPr>
        <p:blipFill>
          <a:blip r:embed="rId3">
            <a:alphaModFix/>
          </a:blip>
          <a:stretch>
            <a:fillRect/>
          </a:stretch>
        </p:blipFill>
        <p:spPr>
          <a:xfrm>
            <a:off x="289500" y="257675"/>
            <a:ext cx="6023423" cy="47050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4" name="Shape 314"/>
        <p:cNvGrpSpPr/>
        <p:nvPr/>
      </p:nvGrpSpPr>
      <p:grpSpPr>
        <a:xfrm>
          <a:off x="0" y="0"/>
          <a:ext cx="0" cy="0"/>
          <a:chOff x="0" y="0"/>
          <a:chExt cx="0" cy="0"/>
        </a:xfrm>
      </p:grpSpPr>
      <p:sp>
        <p:nvSpPr>
          <p:cNvPr id="315" name="Shape 315"/>
          <p:cNvSpPr txBox="1"/>
          <p:nvPr>
            <p:ph idx="1" type="body"/>
          </p:nvPr>
        </p:nvSpPr>
        <p:spPr>
          <a:xfrm>
            <a:off x="6483300" y="566100"/>
            <a:ext cx="1996800" cy="426000"/>
          </a:xfrm>
          <a:prstGeom prst="rect">
            <a:avLst/>
          </a:prstGeom>
          <a:noFill/>
          <a:ln>
            <a:noFill/>
          </a:ln>
        </p:spPr>
        <p:txBody>
          <a:bodyPr anchorCtr="0" anchor="t" bIns="91425" lIns="91425" rIns="91425" tIns="91425">
            <a:noAutofit/>
          </a:bodyPr>
          <a:lstStyle/>
          <a:p>
            <a:pPr indent="-342900" lvl="0" marL="342900" marR="0" rtl="0" algn="l">
              <a:lnSpc>
                <a:spcPct val="100000"/>
              </a:lnSpc>
              <a:spcBef>
                <a:spcPts val="0"/>
              </a:spcBef>
              <a:spcAft>
                <a:spcPts val="0"/>
              </a:spcAft>
              <a:buClr>
                <a:schemeClr val="lt1"/>
              </a:buClr>
              <a:buSzPct val="150000"/>
              <a:buFont typeface="Arial"/>
              <a:buChar char="•"/>
            </a:pPr>
            <a:r>
              <a:rPr b="0" i="0" lang="en" sz="2000" u="none" cap="none" strike="noStrike">
                <a:solidFill>
                  <a:schemeClr val="lt1"/>
                </a:solidFill>
                <a:latin typeface="Trebuchet MS"/>
                <a:ea typeface="Trebuchet MS"/>
                <a:cs typeface="Trebuchet MS"/>
                <a:sym typeface="Trebuchet MS"/>
              </a:rPr>
              <a:t>LUT replacement of any gate results in PDP increase</a:t>
            </a:r>
          </a:p>
        </p:txBody>
      </p:sp>
      <p:sp>
        <p:nvSpPr>
          <p:cNvPr id="316" name="Shape 316"/>
          <p:cNvSpPr txBox="1"/>
          <p:nvPr>
            <p:ph idx="12" type="sldNum"/>
          </p:nvPr>
        </p:nvSpPr>
        <p:spPr>
          <a:xfrm>
            <a:off x="8404410" y="164727"/>
            <a:ext cx="493200" cy="273900"/>
          </a:xfrm>
          <a:prstGeom prst="rect">
            <a:avLst/>
          </a:prstGeom>
        </p:spPr>
        <p:txBody>
          <a:bodyPr anchorCtr="0" anchor="ctr" bIns="91425" lIns="91425" rIns="91425" tIns="91425">
            <a:noAutofit/>
          </a:bodyPr>
          <a:lstStyle/>
          <a:p>
            <a:pPr lvl="0" rtl="0">
              <a:spcBef>
                <a:spcPts val="0"/>
              </a:spcBef>
              <a:buClr>
                <a:schemeClr val="dk2"/>
              </a:buClr>
              <a:buSzPct val="25000"/>
              <a:buFont typeface="Arial"/>
              <a:buNone/>
            </a:pPr>
            <a:fld id="{00000000-1234-1234-1234-123412341234}" type="slidenum">
              <a:rPr lang="en" sz="1400"/>
              <a:t>‹#›</a:t>
            </a:fld>
          </a:p>
        </p:txBody>
      </p:sp>
      <p:pic>
        <p:nvPicPr>
          <p:cNvPr id="317" name="Shape 317"/>
          <p:cNvPicPr preferRelativeResize="0"/>
          <p:nvPr/>
        </p:nvPicPr>
        <p:blipFill>
          <a:blip r:embed="rId3">
            <a:alphaModFix/>
          </a:blip>
          <a:stretch>
            <a:fillRect/>
          </a:stretch>
        </p:blipFill>
        <p:spPr>
          <a:xfrm>
            <a:off x="353676" y="278275"/>
            <a:ext cx="6068274" cy="4676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1" name="Shape 321"/>
        <p:cNvGrpSpPr/>
        <p:nvPr/>
      </p:nvGrpSpPr>
      <p:grpSpPr>
        <a:xfrm>
          <a:off x="0" y="0"/>
          <a:ext cx="0" cy="0"/>
          <a:chOff x="0" y="0"/>
          <a:chExt cx="0" cy="0"/>
        </a:xfrm>
      </p:grpSpPr>
      <p:sp>
        <p:nvSpPr>
          <p:cNvPr id="322" name="Shape 322"/>
          <p:cNvSpPr txBox="1"/>
          <p:nvPr>
            <p:ph type="title"/>
          </p:nvPr>
        </p:nvSpPr>
        <p:spPr>
          <a:xfrm>
            <a:off x="311700" y="445025"/>
            <a:ext cx="8520600" cy="572700"/>
          </a:xfrm>
          <a:prstGeom prst="rect">
            <a:avLst/>
          </a:prstGeom>
        </p:spPr>
        <p:txBody>
          <a:bodyPr anchorCtr="0" anchor="t" bIns="91425" lIns="91425" rIns="91425" tIns="91425">
            <a:noAutofit/>
          </a:bodyPr>
          <a:lstStyle/>
          <a:p>
            <a:pPr lvl="0" algn="ctr">
              <a:spcBef>
                <a:spcPts val="0"/>
              </a:spcBef>
              <a:buNone/>
            </a:pPr>
            <a:r>
              <a:rPr lang="en" sz="3600">
                <a:solidFill>
                  <a:schemeClr val="dk1"/>
                </a:solidFill>
              </a:rPr>
              <a:t>Multiple Gate Mapping</a:t>
            </a:r>
          </a:p>
        </p:txBody>
      </p:sp>
      <p:sp>
        <p:nvSpPr>
          <p:cNvPr id="323" name="Shape 323"/>
          <p:cNvSpPr txBox="1"/>
          <p:nvPr>
            <p:ph idx="1" type="body"/>
          </p:nvPr>
        </p:nvSpPr>
        <p:spPr>
          <a:xfrm>
            <a:off x="311700" y="1513025"/>
            <a:ext cx="4013400" cy="2776200"/>
          </a:xfrm>
          <a:prstGeom prst="rect">
            <a:avLst/>
          </a:prstGeom>
        </p:spPr>
        <p:txBody>
          <a:bodyPr anchorCtr="0" anchor="t" bIns="91425" lIns="91425" rIns="91425" tIns="91425">
            <a:noAutofit/>
          </a:bodyPr>
          <a:lstStyle/>
          <a:p>
            <a:pPr indent="-355600" lvl="0" marL="457200" rtl="0">
              <a:spcBef>
                <a:spcPts val="0"/>
              </a:spcBef>
              <a:buSzPct val="100000"/>
            </a:pPr>
            <a:r>
              <a:rPr lang="en" sz="2000"/>
              <a:t>Map multiple gates simultaneously and extract data</a:t>
            </a:r>
          </a:p>
          <a:p>
            <a:pPr indent="0" lvl="0" marL="0" rtl="0">
              <a:spcBef>
                <a:spcPts val="0"/>
              </a:spcBef>
              <a:buNone/>
            </a:pPr>
            <a:r>
              <a:t/>
            </a:r>
            <a:endParaRPr sz="2000"/>
          </a:p>
          <a:p>
            <a:pPr indent="-355600" lvl="0" marL="457200" rtl="0">
              <a:spcBef>
                <a:spcPts val="0"/>
              </a:spcBef>
              <a:buSzPct val="100000"/>
            </a:pPr>
            <a:r>
              <a:rPr lang="en" sz="2000"/>
              <a:t>Optimization algorithms</a:t>
            </a:r>
          </a:p>
          <a:p>
            <a:pPr indent="-228600" lvl="1" marL="914400" rtl="0">
              <a:spcBef>
                <a:spcPts val="0"/>
              </a:spcBef>
            </a:pPr>
            <a:r>
              <a:rPr lang="en"/>
              <a:t>Independent Selection</a:t>
            </a:r>
          </a:p>
          <a:p>
            <a:pPr indent="-228600" lvl="1" marL="914400" rtl="0">
              <a:spcBef>
                <a:spcPts val="0"/>
              </a:spcBef>
            </a:pPr>
            <a:r>
              <a:rPr lang="en"/>
              <a:t>Dependent Selection</a:t>
            </a:r>
          </a:p>
          <a:p>
            <a:pPr indent="-228600" lvl="1" marL="914400">
              <a:spcBef>
                <a:spcPts val="0"/>
              </a:spcBef>
            </a:pPr>
            <a:r>
              <a:rPr lang="en"/>
              <a:t>Parametric-Aware Dependent Selection</a:t>
            </a:r>
          </a:p>
        </p:txBody>
      </p:sp>
      <p:grpSp>
        <p:nvGrpSpPr>
          <p:cNvPr id="324" name="Shape 324"/>
          <p:cNvGrpSpPr/>
          <p:nvPr/>
        </p:nvGrpSpPr>
        <p:grpSpPr>
          <a:xfrm>
            <a:off x="4114839" y="1780135"/>
            <a:ext cx="4717454" cy="2103200"/>
            <a:chOff x="2890400" y="1371600"/>
            <a:chExt cx="6007200" cy="2890600"/>
          </a:xfrm>
        </p:grpSpPr>
        <p:sp>
          <p:nvSpPr>
            <p:cNvPr id="325" name="Shape 325"/>
            <p:cNvSpPr/>
            <p:nvPr/>
          </p:nvSpPr>
          <p:spPr>
            <a:xfrm>
              <a:off x="4491025" y="2774800"/>
              <a:ext cx="3032400" cy="1487400"/>
            </a:xfrm>
            <a:prstGeom prst="roundRect">
              <a:avLst>
                <a:gd fmla="val 16667" name="adj"/>
              </a:avLst>
            </a:prstGeom>
            <a:solidFill>
              <a:srgbClr val="00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326" name="Shape 326"/>
            <p:cNvPicPr preferRelativeResize="0"/>
            <p:nvPr/>
          </p:nvPicPr>
          <p:blipFill rotWithShape="1">
            <a:blip r:embed="rId3">
              <a:alphaModFix/>
            </a:blip>
            <a:srcRect b="0" l="0" r="0" t="0"/>
            <a:stretch/>
          </p:blipFill>
          <p:spPr>
            <a:xfrm>
              <a:off x="4684100" y="2891000"/>
              <a:ext cx="2802000" cy="1251900"/>
            </a:xfrm>
            <a:prstGeom prst="rect">
              <a:avLst/>
            </a:prstGeom>
            <a:noFill/>
            <a:ln>
              <a:noFill/>
            </a:ln>
          </p:spPr>
        </p:pic>
        <p:sp>
          <p:nvSpPr>
            <p:cNvPr id="327" name="Shape 327"/>
            <p:cNvSpPr/>
            <p:nvPr/>
          </p:nvSpPr>
          <p:spPr>
            <a:xfrm>
              <a:off x="2890400" y="1371600"/>
              <a:ext cx="6007200" cy="1421100"/>
            </a:xfrm>
            <a:prstGeom prst="roundRect">
              <a:avLst>
                <a:gd fmla="val 16667" name="adj"/>
              </a:avLst>
            </a:prstGeom>
            <a:solidFill>
              <a:srgbClr val="00FF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328" name="Shape 328"/>
            <p:cNvPicPr preferRelativeResize="0"/>
            <p:nvPr/>
          </p:nvPicPr>
          <p:blipFill rotWithShape="1">
            <a:blip r:embed="rId4">
              <a:alphaModFix/>
            </a:blip>
            <a:srcRect b="0" l="0" r="0" t="0"/>
            <a:stretch/>
          </p:blipFill>
          <p:spPr>
            <a:xfrm>
              <a:off x="3375200" y="1478812"/>
              <a:ext cx="5419800" cy="1305000"/>
            </a:xfrm>
            <a:prstGeom prst="rect">
              <a:avLst/>
            </a:prstGeom>
            <a:noFill/>
            <a:ln>
              <a:noFill/>
            </a:ln>
          </p:spPr>
        </p:pic>
        <p:sp>
          <p:nvSpPr>
            <p:cNvPr id="329" name="Shape 329"/>
            <p:cNvSpPr/>
            <p:nvPr/>
          </p:nvSpPr>
          <p:spPr>
            <a:xfrm>
              <a:off x="4755575" y="1478825"/>
              <a:ext cx="1074900" cy="902100"/>
            </a:xfrm>
            <a:prstGeom prst="wedgeEllipseCallout">
              <a:avLst>
                <a:gd fmla="val 43739" name="adj1"/>
                <a:gd fmla="val 116894" name="adj2"/>
              </a:avLst>
            </a:prstGeom>
            <a:noFill/>
            <a:ln cap="flat" cmpd="sng" w="19050">
              <a:solidFill>
                <a:schemeClr val="dk2"/>
              </a:solidFill>
              <a:prstDash val="lgDash"/>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30" name="Shape 330"/>
            <p:cNvSpPr/>
            <p:nvPr/>
          </p:nvSpPr>
          <p:spPr>
            <a:xfrm flipH="1">
              <a:off x="6193875" y="1622150"/>
              <a:ext cx="1074900" cy="902100"/>
            </a:xfrm>
            <a:prstGeom prst="wedgeEllipseCallout">
              <a:avLst>
                <a:gd fmla="val 17755" name="adj1"/>
                <a:gd fmla="val 140298" name="adj2"/>
              </a:avLst>
            </a:prstGeom>
            <a:noFill/>
            <a:ln cap="flat" cmpd="sng" w="19050">
              <a:solidFill>
                <a:schemeClr val="dk2"/>
              </a:solidFill>
              <a:prstDash val="lgDash"/>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31" name="Shape 331"/>
            <p:cNvSpPr/>
            <p:nvPr/>
          </p:nvSpPr>
          <p:spPr>
            <a:xfrm>
              <a:off x="7459400" y="1622150"/>
              <a:ext cx="1074900" cy="902100"/>
            </a:xfrm>
            <a:prstGeom prst="wedgeEllipseCallout">
              <a:avLst>
                <a:gd fmla="val -77463" name="adj1"/>
                <a:gd fmla="val 151003" name="adj2"/>
              </a:avLst>
            </a:prstGeom>
            <a:noFill/>
            <a:ln cap="flat" cmpd="sng" w="19050">
              <a:solidFill>
                <a:schemeClr val="dk2"/>
              </a:solidFill>
              <a:prstDash val="lgDash"/>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
        <p:nvSpPr>
          <p:cNvPr id="332" name="Shape 332"/>
          <p:cNvSpPr txBox="1"/>
          <p:nvPr>
            <p:ph idx="12" type="sldNum"/>
          </p:nvPr>
        </p:nvSpPr>
        <p:spPr>
          <a:xfrm>
            <a:off x="8404410" y="164727"/>
            <a:ext cx="493200" cy="273900"/>
          </a:xfrm>
          <a:prstGeom prst="rect">
            <a:avLst/>
          </a:prstGeom>
        </p:spPr>
        <p:txBody>
          <a:bodyPr anchorCtr="0" anchor="ctr" bIns="91425" lIns="91425" rIns="91425" tIns="91425">
            <a:noAutofit/>
          </a:bodyPr>
          <a:lstStyle/>
          <a:p>
            <a:pPr lvl="0" rtl="0">
              <a:spcBef>
                <a:spcPts val="0"/>
              </a:spcBef>
              <a:buClr>
                <a:schemeClr val="dk2"/>
              </a:buClr>
              <a:buSzPct val="25000"/>
              <a:buFont typeface="Arial"/>
              <a:buNone/>
            </a:pPr>
            <a:fld id="{00000000-1234-1234-1234-123412341234}" type="slidenum">
              <a:rPr lang="en" sz="1400"/>
              <a:t>‹#›</a:t>
            </a:fld>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6" name="Shape 336"/>
        <p:cNvGrpSpPr/>
        <p:nvPr/>
      </p:nvGrpSpPr>
      <p:grpSpPr>
        <a:xfrm>
          <a:off x="0" y="0"/>
          <a:ext cx="0" cy="0"/>
          <a:chOff x="0" y="0"/>
          <a:chExt cx="0" cy="0"/>
        </a:xfrm>
      </p:grpSpPr>
      <p:sp>
        <p:nvSpPr>
          <p:cNvPr id="337" name="Shape 337"/>
          <p:cNvSpPr txBox="1"/>
          <p:nvPr>
            <p:ph idx="12" type="sldNum"/>
          </p:nvPr>
        </p:nvSpPr>
        <p:spPr>
          <a:xfrm>
            <a:off x="8404410" y="164727"/>
            <a:ext cx="493200" cy="273900"/>
          </a:xfrm>
          <a:prstGeom prst="rect">
            <a:avLst/>
          </a:prstGeom>
        </p:spPr>
        <p:txBody>
          <a:bodyPr anchorCtr="0" anchor="ctr" bIns="45700" lIns="91425" rIns="91425" tIns="45700">
            <a:noAutofit/>
          </a:bodyPr>
          <a:lstStyle/>
          <a:p>
            <a:pPr lvl="0">
              <a:spcBef>
                <a:spcPts val="0"/>
              </a:spcBef>
              <a:buClr>
                <a:schemeClr val="dk2"/>
              </a:buClr>
              <a:buSzPct val="25000"/>
              <a:buFont typeface="Arial"/>
              <a:buNone/>
            </a:pPr>
            <a:fld id="{00000000-1234-1234-1234-123412341234}" type="slidenum">
              <a:rPr lang="en" sz="1400"/>
              <a:t>‹#›</a:t>
            </a:fld>
          </a:p>
        </p:txBody>
      </p:sp>
      <p:sp>
        <p:nvSpPr>
          <p:cNvPr id="338" name="Shape 338"/>
          <p:cNvSpPr txBox="1"/>
          <p:nvPr>
            <p:ph type="title"/>
          </p:nvPr>
        </p:nvSpPr>
        <p:spPr>
          <a:xfrm>
            <a:off x="780289" y="0"/>
            <a:ext cx="7583400" cy="783300"/>
          </a:xfrm>
          <a:prstGeom prst="rect">
            <a:avLst/>
          </a:prstGeom>
        </p:spPr>
        <p:txBody>
          <a:bodyPr anchorCtr="0" anchor="b" bIns="91425" lIns="91425" rIns="91425" tIns="91425">
            <a:noAutofit/>
          </a:bodyPr>
          <a:lstStyle/>
          <a:p>
            <a:pPr lvl="0" algn="ctr">
              <a:spcBef>
                <a:spcPts val="0"/>
              </a:spcBef>
              <a:buNone/>
            </a:pPr>
            <a:r>
              <a:rPr lang="en" sz="3600">
                <a:solidFill>
                  <a:srgbClr val="000000"/>
                </a:solidFill>
              </a:rPr>
              <a:t>Independent Selection</a:t>
            </a:r>
          </a:p>
        </p:txBody>
      </p:sp>
      <p:sp>
        <p:nvSpPr>
          <p:cNvPr id="339" name="Shape 339"/>
          <p:cNvSpPr txBox="1"/>
          <p:nvPr>
            <p:ph idx="1" type="body"/>
          </p:nvPr>
        </p:nvSpPr>
        <p:spPr>
          <a:xfrm>
            <a:off x="338725" y="757350"/>
            <a:ext cx="2749800" cy="3628800"/>
          </a:xfrm>
          <a:prstGeom prst="rect">
            <a:avLst/>
          </a:prstGeom>
        </p:spPr>
        <p:txBody>
          <a:bodyPr anchorCtr="0" anchor="t" bIns="91425" lIns="91425" rIns="91425" tIns="91425">
            <a:noAutofit/>
          </a:bodyPr>
          <a:lstStyle/>
          <a:p>
            <a:pPr indent="-355600" lvl="0" marL="457200" rtl="0">
              <a:spcBef>
                <a:spcPts val="0"/>
              </a:spcBef>
              <a:buSzPct val="100000"/>
            </a:pPr>
            <a:r>
              <a:rPr lang="en" sz="2000"/>
              <a:t>Select gates that are not along the same path</a:t>
            </a:r>
          </a:p>
        </p:txBody>
      </p:sp>
      <p:pic>
        <p:nvPicPr>
          <p:cNvPr descr="ind_ppt_slide.png" id="340" name="Shape 340"/>
          <p:cNvPicPr preferRelativeResize="0"/>
          <p:nvPr/>
        </p:nvPicPr>
        <p:blipFill>
          <a:blip r:embed="rId3">
            <a:alphaModFix/>
          </a:blip>
          <a:stretch>
            <a:fillRect/>
          </a:stretch>
        </p:blipFill>
        <p:spPr>
          <a:xfrm>
            <a:off x="3814999" y="757350"/>
            <a:ext cx="4756399" cy="4009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4" name="Shape 344"/>
        <p:cNvGrpSpPr/>
        <p:nvPr/>
      </p:nvGrpSpPr>
      <p:grpSpPr>
        <a:xfrm>
          <a:off x="0" y="0"/>
          <a:ext cx="0" cy="0"/>
          <a:chOff x="0" y="0"/>
          <a:chExt cx="0" cy="0"/>
        </a:xfrm>
      </p:grpSpPr>
      <p:sp>
        <p:nvSpPr>
          <p:cNvPr id="345" name="Shape 345"/>
          <p:cNvSpPr txBox="1"/>
          <p:nvPr>
            <p:ph idx="12" type="sldNum"/>
          </p:nvPr>
        </p:nvSpPr>
        <p:spPr>
          <a:xfrm>
            <a:off x="8404410" y="164727"/>
            <a:ext cx="493200" cy="273900"/>
          </a:xfrm>
          <a:prstGeom prst="rect">
            <a:avLst/>
          </a:prstGeom>
        </p:spPr>
        <p:txBody>
          <a:bodyPr anchorCtr="0" anchor="ctr" bIns="45700" lIns="91425" rIns="91425" tIns="45700">
            <a:noAutofit/>
          </a:bodyPr>
          <a:lstStyle/>
          <a:p>
            <a:pPr lvl="0">
              <a:spcBef>
                <a:spcPts val="0"/>
              </a:spcBef>
              <a:buClr>
                <a:schemeClr val="dk2"/>
              </a:buClr>
              <a:buSzPct val="25000"/>
              <a:buFont typeface="Arial"/>
              <a:buNone/>
            </a:pPr>
            <a:fld id="{00000000-1234-1234-1234-123412341234}" type="slidenum">
              <a:rPr lang="en" sz="1400"/>
              <a:t>‹#›</a:t>
            </a:fld>
          </a:p>
        </p:txBody>
      </p:sp>
      <p:sp>
        <p:nvSpPr>
          <p:cNvPr id="346" name="Shape 346"/>
          <p:cNvSpPr txBox="1"/>
          <p:nvPr>
            <p:ph type="title"/>
          </p:nvPr>
        </p:nvSpPr>
        <p:spPr>
          <a:xfrm>
            <a:off x="780289" y="0"/>
            <a:ext cx="7583400" cy="783300"/>
          </a:xfrm>
          <a:prstGeom prst="rect">
            <a:avLst/>
          </a:prstGeom>
        </p:spPr>
        <p:txBody>
          <a:bodyPr anchorCtr="0" anchor="b" bIns="91425" lIns="91425" rIns="91425" tIns="91425">
            <a:noAutofit/>
          </a:bodyPr>
          <a:lstStyle/>
          <a:p>
            <a:pPr lvl="0" algn="ctr">
              <a:spcBef>
                <a:spcPts val="0"/>
              </a:spcBef>
              <a:buNone/>
            </a:pPr>
            <a:r>
              <a:rPr lang="en" sz="3600">
                <a:solidFill>
                  <a:srgbClr val="000000"/>
                </a:solidFill>
              </a:rPr>
              <a:t>Dependent Selection</a:t>
            </a:r>
          </a:p>
        </p:txBody>
      </p:sp>
      <p:sp>
        <p:nvSpPr>
          <p:cNvPr id="347" name="Shape 347"/>
          <p:cNvSpPr txBox="1"/>
          <p:nvPr>
            <p:ph idx="1" type="body"/>
          </p:nvPr>
        </p:nvSpPr>
        <p:spPr>
          <a:xfrm>
            <a:off x="338725" y="757350"/>
            <a:ext cx="2749800" cy="3628800"/>
          </a:xfrm>
          <a:prstGeom prst="rect">
            <a:avLst/>
          </a:prstGeom>
        </p:spPr>
        <p:txBody>
          <a:bodyPr anchorCtr="0" anchor="t" bIns="91425" lIns="91425" rIns="91425" tIns="91425">
            <a:noAutofit/>
          </a:bodyPr>
          <a:lstStyle/>
          <a:p>
            <a:pPr indent="-355600" lvl="0" marL="457200" rtl="0">
              <a:spcBef>
                <a:spcPts val="0"/>
              </a:spcBef>
              <a:buSzPct val="100000"/>
            </a:pPr>
            <a:r>
              <a:rPr lang="en" sz="2000"/>
              <a:t>Select gates that are along the same path or subsequent to each other</a:t>
            </a:r>
          </a:p>
        </p:txBody>
      </p:sp>
      <p:pic>
        <p:nvPicPr>
          <p:cNvPr descr="dep_ppt_slide.png" id="348" name="Shape 348"/>
          <p:cNvPicPr preferRelativeResize="0"/>
          <p:nvPr/>
        </p:nvPicPr>
        <p:blipFill>
          <a:blip r:embed="rId3">
            <a:alphaModFix/>
          </a:blip>
          <a:stretch>
            <a:fillRect/>
          </a:stretch>
        </p:blipFill>
        <p:spPr>
          <a:xfrm>
            <a:off x="3960050" y="757350"/>
            <a:ext cx="4756400" cy="400038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6" name="Shape 156"/>
        <p:cNvGrpSpPr/>
        <p:nvPr/>
      </p:nvGrpSpPr>
      <p:grpSpPr>
        <a:xfrm>
          <a:off x="0" y="0"/>
          <a:ext cx="0" cy="0"/>
          <a:chOff x="0" y="0"/>
          <a:chExt cx="0" cy="0"/>
        </a:xfrm>
      </p:grpSpPr>
      <p:sp>
        <p:nvSpPr>
          <p:cNvPr id="157" name="Shape 157"/>
          <p:cNvSpPr txBox="1"/>
          <p:nvPr>
            <p:ph type="ctrTitle"/>
          </p:nvPr>
        </p:nvSpPr>
        <p:spPr>
          <a:xfrm>
            <a:off x="311700" y="280230"/>
            <a:ext cx="8520599" cy="634198"/>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chemeClr val="lt1"/>
              </a:buClr>
              <a:buSzPct val="25000"/>
              <a:buFont typeface="Trebuchet MS"/>
              <a:buNone/>
            </a:pPr>
            <a:r>
              <a:rPr b="0" i="0" lang="en" sz="3600" u="none" cap="none" strike="noStrike">
                <a:solidFill>
                  <a:srgbClr val="000000"/>
                </a:solidFill>
                <a:latin typeface="Trebuchet MS"/>
                <a:ea typeface="Trebuchet MS"/>
                <a:cs typeface="Trebuchet MS"/>
                <a:sym typeface="Trebuchet MS"/>
              </a:rPr>
              <a:t>Overview</a:t>
            </a:r>
          </a:p>
        </p:txBody>
      </p:sp>
      <p:sp>
        <p:nvSpPr>
          <p:cNvPr id="158" name="Shape 158"/>
          <p:cNvSpPr txBox="1"/>
          <p:nvPr/>
        </p:nvSpPr>
        <p:spPr>
          <a:xfrm>
            <a:off x="311700" y="756031"/>
            <a:ext cx="8160600" cy="3669000"/>
          </a:xfrm>
          <a:prstGeom prst="rect">
            <a:avLst/>
          </a:prstGeom>
          <a:noFill/>
          <a:ln>
            <a:noFill/>
          </a:ln>
        </p:spPr>
        <p:txBody>
          <a:bodyPr anchorCtr="0" anchor="t" bIns="91425" lIns="91425" rIns="91425" tIns="91425">
            <a:noAutofit/>
          </a:bodyPr>
          <a:lstStyle/>
          <a:p>
            <a:pPr indent="-342900" lvl="0" marL="457200" marR="0" rtl="0" algn="l">
              <a:lnSpc>
                <a:spcPct val="150000"/>
              </a:lnSpc>
              <a:spcBef>
                <a:spcPts val="0"/>
              </a:spcBef>
              <a:spcAft>
                <a:spcPts val="0"/>
              </a:spcAft>
              <a:buClr>
                <a:schemeClr val="lt1"/>
              </a:buClr>
              <a:buSzPct val="100000"/>
              <a:buFont typeface="Arial"/>
              <a:buChar char="●"/>
            </a:pPr>
            <a:r>
              <a:rPr b="0" i="0" lang="en" sz="2000" u="none" cap="none" strike="noStrike">
                <a:solidFill>
                  <a:schemeClr val="lt1"/>
                </a:solidFill>
                <a:latin typeface="Trebuchet MS"/>
                <a:ea typeface="Trebuchet MS"/>
                <a:cs typeface="Trebuchet MS"/>
                <a:sym typeface="Trebuchet MS"/>
              </a:rPr>
              <a:t>Spin Transfer Torque (STT) Memory </a:t>
            </a:r>
          </a:p>
          <a:p>
            <a:pPr indent="-342900" lvl="0" marL="457200" marR="0" rtl="0" algn="l">
              <a:lnSpc>
                <a:spcPct val="150000"/>
              </a:lnSpc>
              <a:spcBef>
                <a:spcPts val="0"/>
              </a:spcBef>
              <a:spcAft>
                <a:spcPts val="0"/>
              </a:spcAft>
              <a:buClr>
                <a:schemeClr val="lt1"/>
              </a:buClr>
              <a:buSzPct val="100000"/>
              <a:buFont typeface="Arial"/>
              <a:buChar char="●"/>
            </a:pPr>
            <a:r>
              <a:rPr b="0" i="0" lang="en" sz="2000" u="none" cap="none" strike="noStrike">
                <a:solidFill>
                  <a:schemeClr val="lt1"/>
                </a:solidFill>
                <a:latin typeface="Trebuchet MS"/>
                <a:ea typeface="Trebuchet MS"/>
                <a:cs typeface="Trebuchet MS"/>
                <a:sym typeface="Trebuchet MS"/>
              </a:rPr>
              <a:t>STT Based Look Up Tables</a:t>
            </a:r>
          </a:p>
          <a:p>
            <a:pPr indent="-342900" lvl="0" marL="457200" marR="0" rtl="0" algn="l">
              <a:lnSpc>
                <a:spcPct val="150000"/>
              </a:lnSpc>
              <a:spcBef>
                <a:spcPts val="0"/>
              </a:spcBef>
              <a:spcAft>
                <a:spcPts val="0"/>
              </a:spcAft>
              <a:buClr>
                <a:schemeClr val="lt1"/>
              </a:buClr>
              <a:buSzPct val="100000"/>
              <a:buFont typeface="Arial"/>
              <a:buChar char="●"/>
            </a:pPr>
            <a:r>
              <a:rPr b="0" i="0" lang="en" sz="2000" u="none" cap="none" strike="noStrike">
                <a:solidFill>
                  <a:schemeClr val="lt1"/>
                </a:solidFill>
                <a:latin typeface="Trebuchet MS"/>
                <a:ea typeface="Trebuchet MS"/>
                <a:cs typeface="Trebuchet MS"/>
                <a:sym typeface="Trebuchet MS"/>
              </a:rPr>
              <a:t>Research </a:t>
            </a:r>
            <a:r>
              <a:rPr lang="en" sz="2000">
                <a:solidFill>
                  <a:schemeClr val="lt1"/>
                </a:solidFill>
                <a:latin typeface="Trebuchet MS"/>
                <a:ea typeface="Trebuchet MS"/>
                <a:cs typeface="Trebuchet MS"/>
                <a:sym typeface="Trebuchet MS"/>
              </a:rPr>
              <a:t>Goals</a:t>
            </a:r>
            <a:r>
              <a:rPr b="0" i="0" lang="en" sz="2000" u="none" cap="none" strike="noStrike">
                <a:solidFill>
                  <a:schemeClr val="lt1"/>
                </a:solidFill>
                <a:latin typeface="Trebuchet MS"/>
                <a:ea typeface="Trebuchet MS"/>
                <a:cs typeface="Trebuchet MS"/>
                <a:sym typeface="Trebuchet MS"/>
              </a:rPr>
              <a:t>: Optimal Hybridization of Custom CMOS and STT-LUT</a:t>
            </a:r>
          </a:p>
          <a:p>
            <a:pPr indent="-342900" lvl="0" marL="457200" marR="0" rtl="0" algn="l">
              <a:lnSpc>
                <a:spcPct val="150000"/>
              </a:lnSpc>
              <a:spcBef>
                <a:spcPts val="0"/>
              </a:spcBef>
              <a:spcAft>
                <a:spcPts val="0"/>
              </a:spcAft>
              <a:buClr>
                <a:schemeClr val="lt1"/>
              </a:buClr>
              <a:buSzPct val="100000"/>
              <a:buFont typeface="Arial"/>
              <a:buChar char="●"/>
            </a:pPr>
            <a:r>
              <a:rPr b="0" i="0" lang="en" sz="2000" u="none" cap="none" strike="noStrike">
                <a:solidFill>
                  <a:schemeClr val="lt1"/>
                </a:solidFill>
                <a:latin typeface="Trebuchet MS"/>
                <a:ea typeface="Trebuchet MS"/>
                <a:cs typeface="Trebuchet MS"/>
                <a:sym typeface="Trebuchet MS"/>
              </a:rPr>
              <a:t>Adder Case Study</a:t>
            </a:r>
          </a:p>
          <a:p>
            <a:pPr indent="-342900" lvl="0" marL="457200" marR="0" rtl="0" algn="l">
              <a:lnSpc>
                <a:spcPct val="150000"/>
              </a:lnSpc>
              <a:spcBef>
                <a:spcPts val="0"/>
              </a:spcBef>
              <a:spcAft>
                <a:spcPts val="0"/>
              </a:spcAft>
              <a:buClr>
                <a:schemeClr val="lt1"/>
              </a:buClr>
              <a:buSzPct val="100000"/>
              <a:buFont typeface="Arial"/>
              <a:buChar char="●"/>
            </a:pPr>
            <a:r>
              <a:rPr lang="en" sz="2000">
                <a:solidFill>
                  <a:schemeClr val="lt1"/>
                </a:solidFill>
                <a:latin typeface="Trebuchet MS"/>
                <a:ea typeface="Trebuchet MS"/>
                <a:cs typeface="Trebuchet MS"/>
                <a:sym typeface="Trebuchet MS"/>
              </a:rPr>
              <a:t>Individual Gate Mapping</a:t>
            </a:r>
          </a:p>
          <a:p>
            <a:pPr indent="-342900" lvl="0" marL="457200" marR="0" rtl="0" algn="l">
              <a:lnSpc>
                <a:spcPct val="150000"/>
              </a:lnSpc>
              <a:spcBef>
                <a:spcPts val="0"/>
              </a:spcBef>
              <a:spcAft>
                <a:spcPts val="0"/>
              </a:spcAft>
              <a:buClr>
                <a:schemeClr val="lt1"/>
              </a:buClr>
              <a:buSzPct val="100000"/>
              <a:buFont typeface="Trebuchet MS"/>
              <a:buChar char="●"/>
            </a:pPr>
            <a:r>
              <a:rPr lang="en" sz="2000">
                <a:solidFill>
                  <a:schemeClr val="lt1"/>
                </a:solidFill>
                <a:latin typeface="Trebuchet MS"/>
                <a:ea typeface="Trebuchet MS"/>
                <a:cs typeface="Trebuchet MS"/>
                <a:sym typeface="Trebuchet MS"/>
              </a:rPr>
              <a:t>Multiple Gate Mapping</a:t>
            </a:r>
          </a:p>
          <a:p>
            <a:pPr indent="-342900" lvl="0" marL="457200" marR="0" rtl="0" algn="l">
              <a:lnSpc>
                <a:spcPct val="150000"/>
              </a:lnSpc>
              <a:spcBef>
                <a:spcPts val="0"/>
              </a:spcBef>
              <a:spcAft>
                <a:spcPts val="0"/>
              </a:spcAft>
              <a:buClr>
                <a:schemeClr val="lt1"/>
              </a:buClr>
              <a:buSzPct val="100000"/>
              <a:buFont typeface="Arial"/>
              <a:buChar char="●"/>
            </a:pPr>
            <a:r>
              <a:rPr b="0" i="0" lang="en" sz="2000" u="none" cap="none" strike="noStrike">
                <a:solidFill>
                  <a:schemeClr val="lt1"/>
                </a:solidFill>
                <a:latin typeface="Trebuchet MS"/>
                <a:ea typeface="Trebuchet MS"/>
                <a:cs typeface="Trebuchet MS"/>
                <a:sym typeface="Trebuchet MS"/>
              </a:rPr>
              <a:t>Conclusion</a:t>
            </a:r>
          </a:p>
        </p:txBody>
      </p:sp>
      <p:sp>
        <p:nvSpPr>
          <p:cNvPr id="159" name="Shape 159"/>
          <p:cNvSpPr txBox="1"/>
          <p:nvPr>
            <p:ph idx="12" type="sldNum"/>
          </p:nvPr>
        </p:nvSpPr>
        <p:spPr>
          <a:xfrm>
            <a:off x="8404410" y="164727"/>
            <a:ext cx="493200" cy="273900"/>
          </a:xfrm>
          <a:prstGeom prst="rect">
            <a:avLst/>
          </a:prstGeom>
        </p:spPr>
        <p:txBody>
          <a:bodyPr anchorCtr="0" anchor="ctr" bIns="45700" lIns="91425" rIns="91425" tIns="45700">
            <a:noAutofit/>
          </a:bodyPr>
          <a:lstStyle/>
          <a:p>
            <a:pPr lvl="0" rtl="0">
              <a:spcBef>
                <a:spcPts val="0"/>
              </a:spcBef>
              <a:buClr>
                <a:schemeClr val="dk2"/>
              </a:buClr>
              <a:buSzPct val="25000"/>
              <a:buFont typeface="Arial"/>
              <a:buNone/>
            </a:pPr>
            <a:fld id="{00000000-1234-1234-1234-123412341234}" type="slidenum">
              <a:rPr lang="en" sz="1400"/>
              <a:t>‹#›</a:t>
            </a:fld>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2" name="Shape 352"/>
        <p:cNvGrpSpPr/>
        <p:nvPr/>
      </p:nvGrpSpPr>
      <p:grpSpPr>
        <a:xfrm>
          <a:off x="0" y="0"/>
          <a:ext cx="0" cy="0"/>
          <a:chOff x="0" y="0"/>
          <a:chExt cx="0" cy="0"/>
        </a:xfrm>
      </p:grpSpPr>
      <p:sp>
        <p:nvSpPr>
          <p:cNvPr id="353" name="Shape 353"/>
          <p:cNvSpPr txBox="1"/>
          <p:nvPr>
            <p:ph idx="12" type="sldNum"/>
          </p:nvPr>
        </p:nvSpPr>
        <p:spPr>
          <a:xfrm>
            <a:off x="8404410" y="164727"/>
            <a:ext cx="493200" cy="273900"/>
          </a:xfrm>
          <a:prstGeom prst="rect">
            <a:avLst/>
          </a:prstGeom>
        </p:spPr>
        <p:txBody>
          <a:bodyPr anchorCtr="0" anchor="ctr" bIns="45700" lIns="91425" rIns="91425" tIns="45700">
            <a:noAutofit/>
          </a:bodyPr>
          <a:lstStyle/>
          <a:p>
            <a:pPr lvl="0">
              <a:spcBef>
                <a:spcPts val="0"/>
              </a:spcBef>
              <a:buClr>
                <a:schemeClr val="dk2"/>
              </a:buClr>
              <a:buSzPct val="25000"/>
              <a:buFont typeface="Arial"/>
              <a:buNone/>
            </a:pPr>
            <a:fld id="{00000000-1234-1234-1234-123412341234}" type="slidenum">
              <a:rPr lang="en" sz="1400"/>
              <a:t>‹#›</a:t>
            </a:fld>
          </a:p>
        </p:txBody>
      </p:sp>
      <p:sp>
        <p:nvSpPr>
          <p:cNvPr id="354" name="Shape 354"/>
          <p:cNvSpPr txBox="1"/>
          <p:nvPr>
            <p:ph type="title"/>
          </p:nvPr>
        </p:nvSpPr>
        <p:spPr>
          <a:xfrm>
            <a:off x="780289" y="0"/>
            <a:ext cx="7583400" cy="783300"/>
          </a:xfrm>
          <a:prstGeom prst="rect">
            <a:avLst/>
          </a:prstGeom>
        </p:spPr>
        <p:txBody>
          <a:bodyPr anchorCtr="0" anchor="b" bIns="91425" lIns="91425" rIns="91425" tIns="91425">
            <a:noAutofit/>
          </a:bodyPr>
          <a:lstStyle/>
          <a:p>
            <a:pPr lvl="0" algn="ctr">
              <a:spcBef>
                <a:spcPts val="0"/>
              </a:spcBef>
              <a:buNone/>
            </a:pPr>
            <a:r>
              <a:rPr lang="en" sz="3600">
                <a:solidFill>
                  <a:srgbClr val="000000"/>
                </a:solidFill>
              </a:rPr>
              <a:t>Parametric-Aware Dependent</a:t>
            </a:r>
          </a:p>
        </p:txBody>
      </p:sp>
      <p:sp>
        <p:nvSpPr>
          <p:cNvPr id="355" name="Shape 355"/>
          <p:cNvSpPr txBox="1"/>
          <p:nvPr>
            <p:ph idx="1" type="body"/>
          </p:nvPr>
        </p:nvSpPr>
        <p:spPr>
          <a:xfrm>
            <a:off x="363218" y="783300"/>
            <a:ext cx="2822700" cy="3156600"/>
          </a:xfrm>
          <a:prstGeom prst="rect">
            <a:avLst/>
          </a:prstGeom>
        </p:spPr>
        <p:txBody>
          <a:bodyPr anchorCtr="0" anchor="t" bIns="91425" lIns="91425" rIns="91425" tIns="91425">
            <a:noAutofit/>
          </a:bodyPr>
          <a:lstStyle/>
          <a:p>
            <a:pPr indent="-355600" lvl="0" marL="457200">
              <a:spcBef>
                <a:spcPts val="0"/>
              </a:spcBef>
              <a:buSzPct val="100000"/>
            </a:pPr>
            <a:r>
              <a:rPr lang="en" sz="2000"/>
              <a:t>Select gates that do not severely impact the delay, regardless of dependency</a:t>
            </a:r>
          </a:p>
        </p:txBody>
      </p:sp>
      <p:pic>
        <p:nvPicPr>
          <p:cNvPr descr="par_ppt_slide.png" id="356" name="Shape 356"/>
          <p:cNvPicPr preferRelativeResize="0"/>
          <p:nvPr/>
        </p:nvPicPr>
        <p:blipFill>
          <a:blip r:embed="rId3">
            <a:alphaModFix/>
          </a:blip>
          <a:stretch>
            <a:fillRect/>
          </a:stretch>
        </p:blipFill>
        <p:spPr>
          <a:xfrm>
            <a:off x="3916475" y="783300"/>
            <a:ext cx="4756400" cy="400540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0" name="Shape 360"/>
        <p:cNvGrpSpPr/>
        <p:nvPr/>
      </p:nvGrpSpPr>
      <p:grpSpPr>
        <a:xfrm>
          <a:off x="0" y="0"/>
          <a:ext cx="0" cy="0"/>
          <a:chOff x="0" y="0"/>
          <a:chExt cx="0" cy="0"/>
        </a:xfrm>
      </p:grpSpPr>
      <p:sp>
        <p:nvSpPr>
          <p:cNvPr id="361" name="Shape 361"/>
          <p:cNvSpPr txBox="1"/>
          <p:nvPr>
            <p:ph type="ctrTitle"/>
          </p:nvPr>
        </p:nvSpPr>
        <p:spPr>
          <a:xfrm>
            <a:off x="311700" y="0"/>
            <a:ext cx="8520600" cy="983400"/>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chemeClr val="lt1"/>
              </a:buClr>
              <a:buSzPct val="25000"/>
              <a:buFont typeface="Trebuchet MS"/>
              <a:buNone/>
            </a:pPr>
            <a:r>
              <a:rPr lang="en" sz="3600">
                <a:solidFill>
                  <a:schemeClr val="dk1"/>
                </a:solidFill>
              </a:rPr>
              <a:t>Multiple </a:t>
            </a:r>
            <a:r>
              <a:rPr b="0" i="0" lang="en" sz="3600" u="none" cap="none" strike="noStrike">
                <a:solidFill>
                  <a:schemeClr val="dk1"/>
                </a:solidFill>
                <a:latin typeface="Trebuchet MS"/>
                <a:ea typeface="Trebuchet MS"/>
                <a:cs typeface="Trebuchet MS"/>
                <a:sym typeface="Trebuchet MS"/>
              </a:rPr>
              <a:t>Gate</a:t>
            </a:r>
            <a:r>
              <a:rPr lang="en" sz="3600">
                <a:solidFill>
                  <a:schemeClr val="dk1"/>
                </a:solidFill>
              </a:rPr>
              <a:t> Mapping</a:t>
            </a:r>
            <a:r>
              <a:rPr b="0" i="0" lang="en" sz="3600" u="none" cap="none" strike="noStrike">
                <a:solidFill>
                  <a:schemeClr val="dk1"/>
                </a:solidFill>
                <a:latin typeface="Trebuchet MS"/>
                <a:ea typeface="Trebuchet MS"/>
                <a:cs typeface="Trebuchet MS"/>
                <a:sym typeface="Trebuchet MS"/>
              </a:rPr>
              <a:t> Results</a:t>
            </a:r>
          </a:p>
        </p:txBody>
      </p:sp>
      <p:sp>
        <p:nvSpPr>
          <p:cNvPr id="362" name="Shape 362"/>
          <p:cNvSpPr txBox="1"/>
          <p:nvPr>
            <p:ph idx="12" type="sldNum"/>
          </p:nvPr>
        </p:nvSpPr>
        <p:spPr>
          <a:xfrm>
            <a:off x="8404410" y="164727"/>
            <a:ext cx="493200" cy="273900"/>
          </a:xfrm>
          <a:prstGeom prst="rect">
            <a:avLst/>
          </a:prstGeom>
        </p:spPr>
        <p:txBody>
          <a:bodyPr anchorCtr="0" anchor="ctr" bIns="45700" lIns="91425" rIns="91425" tIns="45700">
            <a:noAutofit/>
          </a:bodyPr>
          <a:lstStyle/>
          <a:p>
            <a:pPr lvl="0" rtl="0">
              <a:spcBef>
                <a:spcPts val="0"/>
              </a:spcBef>
              <a:buClr>
                <a:schemeClr val="dk2"/>
              </a:buClr>
              <a:buSzPct val="25000"/>
              <a:buFont typeface="Arial"/>
              <a:buNone/>
            </a:pPr>
            <a:fld id="{00000000-1234-1234-1234-123412341234}" type="slidenum">
              <a:rPr lang="en" sz="1400"/>
              <a:t>‹#›</a:t>
            </a:fld>
          </a:p>
        </p:txBody>
      </p:sp>
      <p:pic>
        <p:nvPicPr>
          <p:cNvPr id="363" name="Shape 363"/>
          <p:cNvPicPr preferRelativeResize="0"/>
          <p:nvPr/>
        </p:nvPicPr>
        <p:blipFill>
          <a:blip r:embed="rId3">
            <a:alphaModFix/>
          </a:blip>
          <a:stretch>
            <a:fillRect/>
          </a:stretch>
        </p:blipFill>
        <p:spPr>
          <a:xfrm>
            <a:off x="1548950" y="2990250"/>
            <a:ext cx="7163697" cy="1879849"/>
          </a:xfrm>
          <a:prstGeom prst="rect">
            <a:avLst/>
          </a:prstGeom>
          <a:noFill/>
          <a:ln>
            <a:noFill/>
          </a:ln>
        </p:spPr>
      </p:pic>
      <p:pic>
        <p:nvPicPr>
          <p:cNvPr descr="Screen Shot 2016-08-06 at 2.55.20 PM.png" id="364" name="Shape 364"/>
          <p:cNvPicPr preferRelativeResize="0"/>
          <p:nvPr/>
        </p:nvPicPr>
        <p:blipFill>
          <a:blip r:embed="rId4">
            <a:alphaModFix/>
          </a:blip>
          <a:stretch>
            <a:fillRect/>
          </a:stretch>
        </p:blipFill>
        <p:spPr>
          <a:xfrm>
            <a:off x="278922" y="1046899"/>
            <a:ext cx="8553376" cy="1879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8" name="Shape 368"/>
        <p:cNvGrpSpPr/>
        <p:nvPr/>
      </p:nvGrpSpPr>
      <p:grpSpPr>
        <a:xfrm>
          <a:off x="0" y="0"/>
          <a:ext cx="0" cy="0"/>
          <a:chOff x="0" y="0"/>
          <a:chExt cx="0" cy="0"/>
        </a:xfrm>
      </p:grpSpPr>
      <p:sp>
        <p:nvSpPr>
          <p:cNvPr id="369" name="Shape 369"/>
          <p:cNvSpPr txBox="1"/>
          <p:nvPr>
            <p:ph idx="12" type="sldNum"/>
          </p:nvPr>
        </p:nvSpPr>
        <p:spPr>
          <a:xfrm>
            <a:off x="8404410" y="164727"/>
            <a:ext cx="493200" cy="273900"/>
          </a:xfrm>
          <a:prstGeom prst="rect">
            <a:avLst/>
          </a:prstGeom>
        </p:spPr>
        <p:txBody>
          <a:bodyPr anchorCtr="0" anchor="ctr" bIns="45700" lIns="91425" rIns="91425" tIns="45700">
            <a:noAutofit/>
          </a:bodyPr>
          <a:lstStyle/>
          <a:p>
            <a:pPr lvl="0">
              <a:spcBef>
                <a:spcPts val="0"/>
              </a:spcBef>
              <a:buClr>
                <a:schemeClr val="dk2"/>
              </a:buClr>
              <a:buSzPct val="25000"/>
              <a:buFont typeface="Arial"/>
              <a:buNone/>
            </a:pPr>
            <a:fld id="{00000000-1234-1234-1234-123412341234}" type="slidenum">
              <a:rPr lang="en" sz="1400"/>
              <a:t>‹#›</a:t>
            </a:fld>
          </a:p>
        </p:txBody>
      </p:sp>
      <p:pic>
        <p:nvPicPr>
          <p:cNvPr id="370" name="Shape 370"/>
          <p:cNvPicPr preferRelativeResize="0"/>
          <p:nvPr/>
        </p:nvPicPr>
        <p:blipFill>
          <a:blip r:embed="rId3">
            <a:alphaModFix/>
          </a:blip>
          <a:stretch>
            <a:fillRect/>
          </a:stretch>
        </p:blipFill>
        <p:spPr>
          <a:xfrm>
            <a:off x="347576" y="257325"/>
            <a:ext cx="5489651" cy="4664525"/>
          </a:xfrm>
          <a:prstGeom prst="rect">
            <a:avLst/>
          </a:prstGeom>
          <a:noFill/>
          <a:ln>
            <a:noFill/>
          </a:ln>
        </p:spPr>
      </p:pic>
      <p:sp>
        <p:nvSpPr>
          <p:cNvPr id="371" name="Shape 371"/>
          <p:cNvSpPr txBox="1"/>
          <p:nvPr>
            <p:ph idx="4294967295" type="body"/>
          </p:nvPr>
        </p:nvSpPr>
        <p:spPr>
          <a:xfrm>
            <a:off x="5837225" y="703375"/>
            <a:ext cx="2975700" cy="3971100"/>
          </a:xfrm>
          <a:prstGeom prst="rect">
            <a:avLst/>
          </a:prstGeom>
        </p:spPr>
        <p:txBody>
          <a:bodyPr anchorCtr="0" anchor="t" bIns="91425" lIns="91425" rIns="91425" tIns="91425">
            <a:noAutofit/>
          </a:bodyPr>
          <a:lstStyle/>
          <a:p>
            <a:pPr indent="-228600" lvl="0" marL="457200" rtl="0">
              <a:spcBef>
                <a:spcPts val="0"/>
              </a:spcBef>
              <a:spcAft>
                <a:spcPts val="1000"/>
              </a:spcAft>
            </a:pPr>
            <a:r>
              <a:rPr lang="en"/>
              <a:t>I</a:t>
            </a:r>
            <a:r>
              <a:rPr lang="en" sz="2000"/>
              <a:t>ndependent selection has no delay overhead</a:t>
            </a:r>
          </a:p>
          <a:p>
            <a:pPr indent="-355600" lvl="0" marL="457200" rtl="0">
              <a:spcBef>
                <a:spcPts val="0"/>
              </a:spcBef>
              <a:buSzPct val="100000"/>
            </a:pPr>
            <a:r>
              <a:rPr lang="en" sz="2000"/>
              <a:t>Dependent and parametric-aware dependent selection produce delay overhead</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5" name="Shape 375"/>
        <p:cNvGrpSpPr/>
        <p:nvPr/>
      </p:nvGrpSpPr>
      <p:grpSpPr>
        <a:xfrm>
          <a:off x="0" y="0"/>
          <a:ext cx="0" cy="0"/>
          <a:chOff x="0" y="0"/>
          <a:chExt cx="0" cy="0"/>
        </a:xfrm>
      </p:grpSpPr>
      <p:sp>
        <p:nvSpPr>
          <p:cNvPr id="376" name="Shape 376"/>
          <p:cNvSpPr txBox="1"/>
          <p:nvPr>
            <p:ph idx="12" type="sldNum"/>
          </p:nvPr>
        </p:nvSpPr>
        <p:spPr>
          <a:xfrm>
            <a:off x="8404410" y="164727"/>
            <a:ext cx="493200" cy="273900"/>
          </a:xfrm>
          <a:prstGeom prst="rect">
            <a:avLst/>
          </a:prstGeom>
        </p:spPr>
        <p:txBody>
          <a:bodyPr anchorCtr="0" anchor="ctr" bIns="45700" lIns="91425" rIns="91425" tIns="45700">
            <a:noAutofit/>
          </a:bodyPr>
          <a:lstStyle/>
          <a:p>
            <a:pPr lvl="0">
              <a:spcBef>
                <a:spcPts val="0"/>
              </a:spcBef>
              <a:buClr>
                <a:schemeClr val="dk2"/>
              </a:buClr>
              <a:buSzPct val="25000"/>
              <a:buFont typeface="Arial"/>
              <a:buNone/>
            </a:pPr>
            <a:fld id="{00000000-1234-1234-1234-123412341234}" type="slidenum">
              <a:rPr lang="en"/>
              <a:t>‹#›</a:t>
            </a:fld>
          </a:p>
        </p:txBody>
      </p:sp>
      <p:pic>
        <p:nvPicPr>
          <p:cNvPr descr="critical_path_dep.png" id="377" name="Shape 377"/>
          <p:cNvPicPr preferRelativeResize="0"/>
          <p:nvPr/>
        </p:nvPicPr>
        <p:blipFill>
          <a:blip r:embed="rId3">
            <a:alphaModFix/>
          </a:blip>
          <a:stretch>
            <a:fillRect/>
          </a:stretch>
        </p:blipFill>
        <p:spPr>
          <a:xfrm>
            <a:off x="291484" y="380850"/>
            <a:ext cx="4225265" cy="3549224"/>
          </a:xfrm>
          <a:prstGeom prst="rect">
            <a:avLst/>
          </a:prstGeom>
          <a:noFill/>
          <a:ln>
            <a:noFill/>
          </a:ln>
        </p:spPr>
      </p:pic>
      <p:pic>
        <p:nvPicPr>
          <p:cNvPr descr="critical_path_par.png" id="378" name="Shape 378"/>
          <p:cNvPicPr preferRelativeResize="0"/>
          <p:nvPr/>
        </p:nvPicPr>
        <p:blipFill>
          <a:blip r:embed="rId4">
            <a:alphaModFix/>
          </a:blip>
          <a:stretch>
            <a:fillRect/>
          </a:stretch>
        </p:blipFill>
        <p:spPr>
          <a:xfrm>
            <a:off x="4598250" y="380850"/>
            <a:ext cx="4214701" cy="3549224"/>
          </a:xfrm>
          <a:prstGeom prst="rect">
            <a:avLst/>
          </a:prstGeom>
          <a:noFill/>
          <a:ln>
            <a:noFill/>
          </a:ln>
        </p:spPr>
      </p:pic>
      <p:sp>
        <p:nvSpPr>
          <p:cNvPr id="379" name="Shape 379"/>
          <p:cNvSpPr txBox="1"/>
          <p:nvPr>
            <p:ph idx="4294967295" type="body"/>
          </p:nvPr>
        </p:nvSpPr>
        <p:spPr>
          <a:xfrm>
            <a:off x="268950" y="3863825"/>
            <a:ext cx="8606100" cy="1126500"/>
          </a:xfrm>
          <a:prstGeom prst="rect">
            <a:avLst/>
          </a:prstGeom>
        </p:spPr>
        <p:txBody>
          <a:bodyPr anchorCtr="0" anchor="t" bIns="91425" lIns="91425" rIns="91425" tIns="91425">
            <a:noAutofit/>
          </a:bodyPr>
          <a:lstStyle/>
          <a:p>
            <a:pPr indent="-355600" lvl="0" marL="457200" rtl="0">
              <a:spcBef>
                <a:spcPts val="0"/>
              </a:spcBef>
              <a:spcAft>
                <a:spcPts val="1000"/>
              </a:spcAft>
              <a:buSzPct val="100000"/>
            </a:pPr>
            <a:r>
              <a:rPr lang="en" sz="2000"/>
              <a:t>Critical path does not change when mapping independent selections</a:t>
            </a:r>
          </a:p>
          <a:p>
            <a:pPr indent="-355600" lvl="0" marL="457200" rtl="0">
              <a:spcBef>
                <a:spcPts val="0"/>
              </a:spcBef>
              <a:spcAft>
                <a:spcPts val="1000"/>
              </a:spcAft>
              <a:buSzPct val="100000"/>
            </a:pPr>
            <a:r>
              <a:rPr lang="en" sz="2000"/>
              <a:t>Critical path changes when mapping dependent and parametric-aware dependent selections</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3" name="Shape 383"/>
        <p:cNvGrpSpPr/>
        <p:nvPr/>
      </p:nvGrpSpPr>
      <p:grpSpPr>
        <a:xfrm>
          <a:off x="0" y="0"/>
          <a:ext cx="0" cy="0"/>
          <a:chOff x="0" y="0"/>
          <a:chExt cx="0" cy="0"/>
        </a:xfrm>
      </p:grpSpPr>
      <p:sp>
        <p:nvSpPr>
          <p:cNvPr id="384" name="Shape 384"/>
          <p:cNvSpPr txBox="1"/>
          <p:nvPr>
            <p:ph idx="12" type="sldNum"/>
          </p:nvPr>
        </p:nvSpPr>
        <p:spPr>
          <a:xfrm>
            <a:off x="8404410" y="164727"/>
            <a:ext cx="493200" cy="273900"/>
          </a:xfrm>
          <a:prstGeom prst="rect">
            <a:avLst/>
          </a:prstGeom>
        </p:spPr>
        <p:txBody>
          <a:bodyPr anchorCtr="0" anchor="ctr" bIns="45700" lIns="91425" rIns="91425" tIns="45700">
            <a:noAutofit/>
          </a:bodyPr>
          <a:lstStyle/>
          <a:p>
            <a:pPr lvl="0">
              <a:spcBef>
                <a:spcPts val="0"/>
              </a:spcBef>
              <a:buClr>
                <a:schemeClr val="dk2"/>
              </a:buClr>
              <a:buSzPct val="25000"/>
              <a:buFont typeface="Arial"/>
              <a:buNone/>
            </a:pPr>
            <a:fld id="{00000000-1234-1234-1234-123412341234}" type="slidenum">
              <a:rPr lang="en" sz="1400"/>
              <a:t>‹#›</a:t>
            </a:fld>
          </a:p>
        </p:txBody>
      </p:sp>
      <p:pic>
        <p:nvPicPr>
          <p:cNvPr id="385" name="Shape 385"/>
          <p:cNvPicPr preferRelativeResize="0"/>
          <p:nvPr/>
        </p:nvPicPr>
        <p:blipFill>
          <a:blip r:embed="rId3">
            <a:alphaModFix/>
          </a:blip>
          <a:stretch>
            <a:fillRect/>
          </a:stretch>
        </p:blipFill>
        <p:spPr>
          <a:xfrm>
            <a:off x="290650" y="2745292"/>
            <a:ext cx="2608650" cy="2216559"/>
          </a:xfrm>
          <a:prstGeom prst="rect">
            <a:avLst/>
          </a:prstGeom>
          <a:noFill/>
          <a:ln>
            <a:noFill/>
          </a:ln>
        </p:spPr>
      </p:pic>
      <p:pic>
        <p:nvPicPr>
          <p:cNvPr descr="area2_.png" id="386" name="Shape 386"/>
          <p:cNvPicPr preferRelativeResize="0"/>
          <p:nvPr/>
        </p:nvPicPr>
        <p:blipFill>
          <a:blip r:embed="rId4">
            <a:alphaModFix/>
          </a:blip>
          <a:stretch>
            <a:fillRect/>
          </a:stretch>
        </p:blipFill>
        <p:spPr>
          <a:xfrm>
            <a:off x="1458175" y="164725"/>
            <a:ext cx="2991326" cy="2541701"/>
          </a:xfrm>
          <a:prstGeom prst="rect">
            <a:avLst/>
          </a:prstGeom>
          <a:noFill/>
          <a:ln>
            <a:noFill/>
          </a:ln>
        </p:spPr>
      </p:pic>
      <p:pic>
        <p:nvPicPr>
          <p:cNvPr descr="pdp2_.png" id="387" name="Shape 387"/>
          <p:cNvPicPr preferRelativeResize="0"/>
          <p:nvPr/>
        </p:nvPicPr>
        <p:blipFill>
          <a:blip r:embed="rId5">
            <a:alphaModFix/>
          </a:blip>
          <a:stretch>
            <a:fillRect/>
          </a:stretch>
        </p:blipFill>
        <p:spPr>
          <a:xfrm>
            <a:off x="3027824" y="2745313"/>
            <a:ext cx="2608650" cy="2216525"/>
          </a:xfrm>
          <a:prstGeom prst="rect">
            <a:avLst/>
          </a:prstGeom>
          <a:noFill/>
          <a:ln>
            <a:noFill/>
          </a:ln>
        </p:spPr>
      </p:pic>
      <p:sp>
        <p:nvSpPr>
          <p:cNvPr id="388" name="Shape 388"/>
          <p:cNvSpPr txBox="1"/>
          <p:nvPr>
            <p:ph idx="4294967295" type="body"/>
          </p:nvPr>
        </p:nvSpPr>
        <p:spPr>
          <a:xfrm>
            <a:off x="5584550" y="1556675"/>
            <a:ext cx="3351900" cy="3262500"/>
          </a:xfrm>
          <a:prstGeom prst="rect">
            <a:avLst/>
          </a:prstGeom>
        </p:spPr>
        <p:txBody>
          <a:bodyPr anchorCtr="0" anchor="t" bIns="91425" lIns="91425" rIns="91425" tIns="91425">
            <a:noAutofit/>
          </a:bodyPr>
          <a:lstStyle/>
          <a:p>
            <a:pPr indent="-355600" lvl="0" marL="457200" rtl="0">
              <a:spcBef>
                <a:spcPts val="0"/>
              </a:spcBef>
              <a:spcAft>
                <a:spcPts val="1000"/>
              </a:spcAft>
              <a:buSzPct val="100000"/>
            </a:pPr>
            <a:r>
              <a:rPr lang="en" sz="2000"/>
              <a:t>Independent selections result in the least area, thus requires the least power and PDP</a:t>
            </a:r>
          </a:p>
          <a:p>
            <a:pPr indent="-355600" lvl="0" marL="457200" rtl="0">
              <a:spcBef>
                <a:spcPts val="0"/>
              </a:spcBef>
              <a:spcAft>
                <a:spcPts val="1000"/>
              </a:spcAft>
              <a:buSzPct val="100000"/>
            </a:pPr>
            <a:r>
              <a:rPr lang="en" sz="2000"/>
              <a:t>Parametric-aware dependent selection results in the most area, thus require the most power and PDP</a:t>
            </a:r>
          </a:p>
        </p:txBody>
      </p:sp>
      <p:sp>
        <p:nvSpPr>
          <p:cNvPr id="389" name="Shape 389"/>
          <p:cNvSpPr txBox="1"/>
          <p:nvPr/>
        </p:nvSpPr>
        <p:spPr>
          <a:xfrm>
            <a:off x="5636475" y="438625"/>
            <a:ext cx="3677100" cy="1341600"/>
          </a:xfrm>
          <a:prstGeom prst="rect">
            <a:avLst/>
          </a:prstGeom>
          <a:noFill/>
          <a:ln>
            <a:noFill/>
          </a:ln>
        </p:spPr>
        <p:txBody>
          <a:bodyPr anchorCtr="0" anchor="ctr" bIns="91425" lIns="91425" rIns="91425" tIns="91425">
            <a:noAutofit/>
          </a:bodyPr>
          <a:lstStyle/>
          <a:p>
            <a:pPr indent="-355600" lvl="0" marL="457200" rtl="0">
              <a:spcBef>
                <a:spcPts val="2000"/>
              </a:spcBef>
              <a:spcAft>
                <a:spcPts val="1000"/>
              </a:spcAft>
              <a:buClr>
                <a:schemeClr val="lt1"/>
              </a:buClr>
              <a:buSzPct val="100000"/>
              <a:buFont typeface="Noto Sans Symbols"/>
              <a:buChar char="●"/>
            </a:pPr>
            <a:r>
              <a:rPr lang="en" sz="2000">
                <a:solidFill>
                  <a:schemeClr val="lt1"/>
                </a:solidFill>
                <a:latin typeface="Trebuchet MS"/>
                <a:ea typeface="Trebuchet MS"/>
                <a:cs typeface="Trebuchet MS"/>
                <a:sym typeface="Trebuchet MS"/>
              </a:rPr>
              <a:t>LUT replacement of multiple gates result in area, power, and PDP overhead</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3" name="Shape 393"/>
        <p:cNvGrpSpPr/>
        <p:nvPr/>
      </p:nvGrpSpPr>
      <p:grpSpPr>
        <a:xfrm>
          <a:off x="0" y="0"/>
          <a:ext cx="0" cy="0"/>
          <a:chOff x="0" y="0"/>
          <a:chExt cx="0" cy="0"/>
        </a:xfrm>
      </p:grpSpPr>
      <p:sp>
        <p:nvSpPr>
          <p:cNvPr id="394" name="Shape 394"/>
          <p:cNvSpPr txBox="1"/>
          <p:nvPr>
            <p:ph idx="1" type="body"/>
          </p:nvPr>
        </p:nvSpPr>
        <p:spPr>
          <a:xfrm>
            <a:off x="920325" y="1176250"/>
            <a:ext cx="7301700" cy="3486900"/>
          </a:xfrm>
          <a:prstGeom prst="rect">
            <a:avLst/>
          </a:prstGeom>
          <a:noFill/>
          <a:ln>
            <a:noFill/>
          </a:ln>
        </p:spPr>
        <p:txBody>
          <a:bodyPr anchorCtr="0" anchor="t" bIns="91425" lIns="91425" rIns="91425" tIns="91425">
            <a:noAutofit/>
          </a:bodyPr>
          <a:lstStyle/>
          <a:p>
            <a:pPr indent="-228600" lvl="0" marL="457200" rtl="0">
              <a:spcBef>
                <a:spcPts val="2000"/>
              </a:spcBef>
              <a:buClr>
                <a:schemeClr val="lt1"/>
              </a:buClr>
              <a:buSzPct val="100000"/>
              <a:buFont typeface="Noto Sans Symbols"/>
              <a:buChar char="●"/>
            </a:pPr>
            <a:r>
              <a:rPr lang="en" sz="2000"/>
              <a:t>Independent selection causes no delay overhead and uses the least power to operate but is the easiest to reverse-engineer</a:t>
            </a:r>
          </a:p>
          <a:p>
            <a:pPr indent="0" lvl="0" marL="228600" marR="0" rtl="0" algn="l">
              <a:lnSpc>
                <a:spcPct val="100000"/>
              </a:lnSpc>
              <a:spcBef>
                <a:spcPts val="0"/>
              </a:spcBef>
              <a:spcAft>
                <a:spcPts val="0"/>
              </a:spcAft>
              <a:buClr>
                <a:schemeClr val="lt1"/>
              </a:buClr>
              <a:buSzPct val="25000"/>
              <a:buFont typeface="Noto Sans Symbols"/>
              <a:buNone/>
            </a:pPr>
            <a:r>
              <a:t/>
            </a:r>
            <a:endParaRPr b="0" i="0" sz="2000" u="none" cap="none" strike="noStrike">
              <a:solidFill>
                <a:schemeClr val="lt1"/>
              </a:solidFill>
              <a:latin typeface="Trebuchet MS"/>
              <a:ea typeface="Trebuchet MS"/>
              <a:cs typeface="Trebuchet MS"/>
              <a:sym typeface="Trebuchet MS"/>
            </a:endParaRPr>
          </a:p>
          <a:p>
            <a:pPr indent="-228600" lvl="0" marL="457200" marR="0" rtl="0" algn="l">
              <a:lnSpc>
                <a:spcPct val="100000"/>
              </a:lnSpc>
              <a:spcBef>
                <a:spcPts val="0"/>
              </a:spcBef>
              <a:spcAft>
                <a:spcPts val="0"/>
              </a:spcAft>
              <a:buClr>
                <a:schemeClr val="lt1"/>
              </a:buClr>
              <a:buSzPct val="100000"/>
              <a:buFont typeface="Noto Sans Symbols"/>
              <a:buChar char="●"/>
            </a:pPr>
            <a:r>
              <a:rPr lang="en" sz="2000"/>
              <a:t>Dependent selection is more difficult to reverse-engineer but shows the longest delay overhead</a:t>
            </a:r>
          </a:p>
          <a:p>
            <a:pPr indent="0" lvl="0" marL="0" marR="0" rtl="0" algn="l">
              <a:lnSpc>
                <a:spcPct val="100000"/>
              </a:lnSpc>
              <a:spcBef>
                <a:spcPts val="0"/>
              </a:spcBef>
              <a:spcAft>
                <a:spcPts val="0"/>
              </a:spcAft>
              <a:buNone/>
            </a:pPr>
            <a:r>
              <a:t/>
            </a:r>
            <a:endParaRPr sz="2000"/>
          </a:p>
          <a:p>
            <a:pPr indent="-228600" lvl="0" marL="457200" marR="0" rtl="0" algn="l">
              <a:lnSpc>
                <a:spcPct val="100000"/>
              </a:lnSpc>
              <a:spcBef>
                <a:spcPts val="0"/>
              </a:spcBef>
              <a:spcAft>
                <a:spcPts val="0"/>
              </a:spcAft>
              <a:buClr>
                <a:schemeClr val="lt1"/>
              </a:buClr>
              <a:buSzPct val="100000"/>
              <a:buFont typeface="Noto Sans Symbols"/>
              <a:buChar char="●"/>
            </a:pPr>
            <a:r>
              <a:rPr lang="en" sz="2000"/>
              <a:t>Parametric-aware dependent selection is more difficult to reverse-engineer than independent and less delay than dependent but requires more power</a:t>
            </a:r>
          </a:p>
        </p:txBody>
      </p:sp>
      <p:sp>
        <p:nvSpPr>
          <p:cNvPr id="395" name="Shape 395"/>
          <p:cNvSpPr txBox="1"/>
          <p:nvPr>
            <p:ph type="title"/>
          </p:nvPr>
        </p:nvSpPr>
        <p:spPr>
          <a:xfrm>
            <a:off x="779464" y="285750"/>
            <a:ext cx="7583400" cy="783300"/>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chemeClr val="lt1"/>
              </a:buClr>
              <a:buSzPct val="25000"/>
              <a:buFont typeface="Trebuchet MS"/>
              <a:buNone/>
            </a:pPr>
            <a:r>
              <a:rPr lang="en" sz="3600">
                <a:solidFill>
                  <a:schemeClr val="dk1"/>
                </a:solidFill>
              </a:rPr>
              <a:t>Conclusion</a:t>
            </a:r>
          </a:p>
        </p:txBody>
      </p:sp>
      <p:sp>
        <p:nvSpPr>
          <p:cNvPr id="396" name="Shape 396"/>
          <p:cNvSpPr txBox="1"/>
          <p:nvPr>
            <p:ph idx="12" type="sldNum"/>
          </p:nvPr>
        </p:nvSpPr>
        <p:spPr>
          <a:xfrm>
            <a:off x="8404410" y="164727"/>
            <a:ext cx="493200" cy="273900"/>
          </a:xfrm>
          <a:prstGeom prst="rect">
            <a:avLst/>
          </a:prstGeom>
        </p:spPr>
        <p:txBody>
          <a:bodyPr anchorCtr="0" anchor="ctr" bIns="91425" lIns="91425" rIns="91425" tIns="91425">
            <a:noAutofit/>
          </a:bodyPr>
          <a:lstStyle/>
          <a:p>
            <a:pPr lvl="0" rtl="0">
              <a:spcBef>
                <a:spcPts val="0"/>
              </a:spcBef>
              <a:buClr>
                <a:schemeClr val="dk2"/>
              </a:buClr>
              <a:buSzPct val="25000"/>
              <a:buFont typeface="Arial"/>
              <a:buNone/>
            </a:pPr>
            <a:fld id="{00000000-1234-1234-1234-123412341234}" type="slidenum">
              <a:rPr lang="en" sz="1400"/>
              <a:t>‹#›</a:t>
            </a:fld>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400" name="Shape 400"/>
        <p:cNvGrpSpPr/>
        <p:nvPr/>
      </p:nvGrpSpPr>
      <p:grpSpPr>
        <a:xfrm>
          <a:off x="0" y="0"/>
          <a:ext cx="0" cy="0"/>
          <a:chOff x="0" y="0"/>
          <a:chExt cx="0" cy="0"/>
        </a:xfrm>
      </p:grpSpPr>
      <p:sp>
        <p:nvSpPr>
          <p:cNvPr id="401" name="Shape 40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Clr>
                <a:schemeClr val="dk2"/>
              </a:buClr>
              <a:buSzPct val="25000"/>
              <a:buFont typeface="Arial"/>
              <a:buNone/>
            </a:pPr>
            <a:fld id="{00000000-1234-1234-1234-123412341234}" type="slidenum">
              <a:rPr lang="en"/>
              <a:t>‹#›</a:t>
            </a:fld>
          </a:p>
        </p:txBody>
      </p:sp>
      <p:pic>
        <p:nvPicPr>
          <p:cNvPr descr="comparison_table_ppt.png" id="402" name="Shape 402"/>
          <p:cNvPicPr preferRelativeResize="0"/>
          <p:nvPr/>
        </p:nvPicPr>
        <p:blipFill>
          <a:blip r:embed="rId3">
            <a:alphaModFix/>
          </a:blip>
          <a:stretch>
            <a:fillRect/>
          </a:stretch>
        </p:blipFill>
        <p:spPr>
          <a:xfrm>
            <a:off x="1189825" y="217050"/>
            <a:ext cx="7058775" cy="4126049"/>
          </a:xfrm>
          <a:prstGeom prst="rect">
            <a:avLst/>
          </a:prstGeom>
          <a:noFill/>
          <a:ln>
            <a:noFill/>
          </a:ln>
        </p:spPr>
      </p:pic>
      <p:pic>
        <p:nvPicPr>
          <p:cNvPr descr="legend_table_ppt.png" id="403" name="Shape 403"/>
          <p:cNvPicPr preferRelativeResize="0"/>
          <p:nvPr/>
        </p:nvPicPr>
        <p:blipFill>
          <a:blip r:embed="rId4">
            <a:alphaModFix/>
          </a:blip>
          <a:stretch>
            <a:fillRect/>
          </a:stretch>
        </p:blipFill>
        <p:spPr>
          <a:xfrm>
            <a:off x="1436071" y="4408677"/>
            <a:ext cx="6690425" cy="5858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7" name="Shape 407"/>
        <p:cNvGrpSpPr/>
        <p:nvPr/>
      </p:nvGrpSpPr>
      <p:grpSpPr>
        <a:xfrm>
          <a:off x="0" y="0"/>
          <a:ext cx="0" cy="0"/>
          <a:chOff x="0" y="0"/>
          <a:chExt cx="0" cy="0"/>
        </a:xfrm>
      </p:grpSpPr>
      <p:sp>
        <p:nvSpPr>
          <p:cNvPr id="408" name="Shape 408"/>
          <p:cNvSpPr txBox="1"/>
          <p:nvPr>
            <p:ph type="title"/>
          </p:nvPr>
        </p:nvSpPr>
        <p:spPr>
          <a:xfrm>
            <a:off x="311700" y="445025"/>
            <a:ext cx="8520600" cy="572700"/>
          </a:xfrm>
          <a:prstGeom prst="rect">
            <a:avLst/>
          </a:prstGeom>
        </p:spPr>
        <p:txBody>
          <a:bodyPr anchorCtr="0" anchor="t" bIns="91425" lIns="91425" rIns="91425" tIns="91425">
            <a:noAutofit/>
          </a:bodyPr>
          <a:lstStyle/>
          <a:p>
            <a:pPr lvl="0" algn="ctr">
              <a:spcBef>
                <a:spcPts val="0"/>
              </a:spcBef>
              <a:buNone/>
            </a:pPr>
            <a:r>
              <a:rPr lang="en" sz="3600">
                <a:solidFill>
                  <a:srgbClr val="000000"/>
                </a:solidFill>
              </a:rPr>
              <a:t>Acknowledgements</a:t>
            </a:r>
          </a:p>
        </p:txBody>
      </p:sp>
      <p:sp>
        <p:nvSpPr>
          <p:cNvPr id="409" name="Shape 409"/>
          <p:cNvSpPr txBox="1"/>
          <p:nvPr>
            <p:ph idx="1" type="body"/>
          </p:nvPr>
        </p:nvSpPr>
        <p:spPr>
          <a:xfrm>
            <a:off x="920325" y="1127025"/>
            <a:ext cx="7301700" cy="3536100"/>
          </a:xfrm>
          <a:prstGeom prst="rect">
            <a:avLst/>
          </a:prstGeom>
          <a:noFill/>
          <a:ln>
            <a:noFill/>
          </a:ln>
        </p:spPr>
        <p:txBody>
          <a:bodyPr anchorCtr="0" anchor="t" bIns="91425" lIns="91425" rIns="91425" tIns="91425">
            <a:noAutofit/>
          </a:bodyPr>
          <a:lstStyle/>
          <a:p>
            <a:pPr indent="-228600" lvl="0" marL="457200" rtl="0">
              <a:spcBef>
                <a:spcPts val="2000"/>
              </a:spcBef>
              <a:buClr>
                <a:schemeClr val="lt1"/>
              </a:buClr>
              <a:buSzPct val="100000"/>
              <a:buFont typeface="Noto Sans Symbols"/>
              <a:buChar char="●"/>
            </a:pPr>
            <a:r>
              <a:rPr lang="en" sz="2000"/>
              <a:t>Advisor: Dr. Hamid Mahmoodi</a:t>
            </a:r>
          </a:p>
          <a:p>
            <a:pPr indent="0" lvl="0" marL="228600" marR="0" rtl="0" algn="l">
              <a:lnSpc>
                <a:spcPct val="100000"/>
              </a:lnSpc>
              <a:spcBef>
                <a:spcPts val="0"/>
              </a:spcBef>
              <a:spcAft>
                <a:spcPts val="0"/>
              </a:spcAft>
              <a:buClr>
                <a:schemeClr val="lt1"/>
              </a:buClr>
              <a:buSzPct val="25000"/>
              <a:buFont typeface="Noto Sans Symbols"/>
              <a:buNone/>
            </a:pPr>
            <a:r>
              <a:t/>
            </a:r>
            <a:endParaRPr b="0" i="0" sz="2000" u="none" cap="none" strike="noStrike">
              <a:solidFill>
                <a:schemeClr val="lt1"/>
              </a:solidFill>
              <a:latin typeface="Trebuchet MS"/>
              <a:ea typeface="Trebuchet MS"/>
              <a:cs typeface="Trebuchet MS"/>
              <a:sym typeface="Trebuchet MS"/>
            </a:endParaRPr>
          </a:p>
          <a:p>
            <a:pPr indent="-228600" lvl="0" marL="457200" marR="0" rtl="0" algn="l">
              <a:lnSpc>
                <a:spcPct val="100000"/>
              </a:lnSpc>
              <a:spcBef>
                <a:spcPts val="0"/>
              </a:spcBef>
              <a:spcAft>
                <a:spcPts val="0"/>
              </a:spcAft>
              <a:buClr>
                <a:schemeClr val="lt1"/>
              </a:buClr>
              <a:buSzPct val="100000"/>
              <a:buFont typeface="Noto Sans Symbols"/>
              <a:buChar char="●"/>
            </a:pPr>
            <a:r>
              <a:rPr lang="en" sz="2000"/>
              <a:t>Mentor: Ali Attaran</a:t>
            </a:r>
          </a:p>
          <a:p>
            <a:pPr indent="0" lvl="0" marL="0" marR="0" rtl="0" algn="l">
              <a:lnSpc>
                <a:spcPct val="100000"/>
              </a:lnSpc>
              <a:spcBef>
                <a:spcPts val="0"/>
              </a:spcBef>
              <a:spcAft>
                <a:spcPts val="0"/>
              </a:spcAft>
              <a:buNone/>
            </a:pPr>
            <a:r>
              <a:t/>
            </a:r>
            <a:endParaRPr sz="2000"/>
          </a:p>
          <a:p>
            <a:pPr indent="-228600" lvl="0" marL="457200" marR="0" rtl="0" algn="l">
              <a:lnSpc>
                <a:spcPct val="100000"/>
              </a:lnSpc>
              <a:spcBef>
                <a:spcPts val="0"/>
              </a:spcBef>
              <a:spcAft>
                <a:spcPts val="0"/>
              </a:spcAft>
              <a:buClr>
                <a:schemeClr val="lt1"/>
              </a:buClr>
              <a:buSzPct val="100000"/>
              <a:buFont typeface="Noto Sans Symbols"/>
              <a:buChar char="●"/>
            </a:pPr>
            <a:r>
              <a:rPr lang="en" sz="2000"/>
              <a:t>Dr. Amelito Enriquez</a:t>
            </a:r>
          </a:p>
        </p:txBody>
      </p:sp>
      <p:sp>
        <p:nvSpPr>
          <p:cNvPr id="410" name="Shape 410"/>
          <p:cNvSpPr txBox="1"/>
          <p:nvPr>
            <p:ph idx="12" type="sldNum"/>
          </p:nvPr>
        </p:nvSpPr>
        <p:spPr>
          <a:xfrm>
            <a:off x="8404410" y="164727"/>
            <a:ext cx="493200" cy="273900"/>
          </a:xfrm>
          <a:prstGeom prst="rect">
            <a:avLst/>
          </a:prstGeom>
        </p:spPr>
        <p:txBody>
          <a:bodyPr anchorCtr="0" anchor="ctr" bIns="91425" lIns="91425" rIns="91425" tIns="91425">
            <a:noAutofit/>
          </a:bodyPr>
          <a:lstStyle/>
          <a:p>
            <a:pPr lvl="0" rtl="0">
              <a:spcBef>
                <a:spcPts val="0"/>
              </a:spcBef>
              <a:buClr>
                <a:schemeClr val="dk2"/>
              </a:buClr>
              <a:buSzPct val="25000"/>
              <a:buFont typeface="Arial"/>
              <a:buNone/>
            </a:pPr>
            <a:r>
              <a:rPr lang="en" sz="1400"/>
              <a:t>27</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4" name="Shape 414"/>
        <p:cNvGrpSpPr/>
        <p:nvPr/>
      </p:nvGrpSpPr>
      <p:grpSpPr>
        <a:xfrm>
          <a:off x="0" y="0"/>
          <a:ext cx="0" cy="0"/>
          <a:chOff x="0" y="0"/>
          <a:chExt cx="0" cy="0"/>
        </a:xfrm>
      </p:grpSpPr>
      <p:sp>
        <p:nvSpPr>
          <p:cNvPr id="415" name="Shape 415"/>
          <p:cNvSpPr txBox="1"/>
          <p:nvPr>
            <p:ph type="title"/>
          </p:nvPr>
        </p:nvSpPr>
        <p:spPr>
          <a:xfrm>
            <a:off x="311700" y="445025"/>
            <a:ext cx="8520600" cy="572700"/>
          </a:xfrm>
          <a:prstGeom prst="rect">
            <a:avLst/>
          </a:prstGeom>
        </p:spPr>
        <p:txBody>
          <a:bodyPr anchorCtr="0" anchor="t" bIns="91425" lIns="91425" rIns="91425" tIns="91425">
            <a:noAutofit/>
          </a:bodyPr>
          <a:lstStyle/>
          <a:p>
            <a:pPr lvl="0" algn="ctr">
              <a:spcBef>
                <a:spcPts val="0"/>
              </a:spcBef>
              <a:buNone/>
            </a:pPr>
            <a:r>
              <a:rPr lang="en" sz="3600">
                <a:solidFill>
                  <a:srgbClr val="000000"/>
                </a:solidFill>
              </a:rPr>
              <a:t>References</a:t>
            </a:r>
          </a:p>
        </p:txBody>
      </p:sp>
      <p:sp>
        <p:nvSpPr>
          <p:cNvPr id="416" name="Shape 416"/>
          <p:cNvSpPr txBox="1"/>
          <p:nvPr>
            <p:ph idx="1" type="body"/>
          </p:nvPr>
        </p:nvSpPr>
        <p:spPr>
          <a:xfrm>
            <a:off x="920325" y="1176250"/>
            <a:ext cx="7301700" cy="3486900"/>
          </a:xfrm>
          <a:prstGeom prst="rect">
            <a:avLst/>
          </a:prstGeom>
          <a:noFill/>
          <a:ln>
            <a:noFill/>
          </a:ln>
        </p:spPr>
        <p:txBody>
          <a:bodyPr anchorCtr="0" anchor="t" bIns="91425" lIns="91425" rIns="91425" tIns="91425">
            <a:noAutofit/>
          </a:bodyPr>
          <a:lstStyle/>
          <a:p>
            <a:pPr indent="-215900" lvl="0" marL="457200" rtl="0">
              <a:spcBef>
                <a:spcPts val="0"/>
              </a:spcBef>
              <a:buClr>
                <a:schemeClr val="lt1"/>
              </a:buClr>
              <a:buSzPct val="100000"/>
              <a:buFont typeface="Noto Sans Symbols"/>
              <a:buChar char="●"/>
            </a:pPr>
            <a:r>
              <a:rPr lang="en" sz="1800">
                <a:latin typeface="Times New Roman"/>
                <a:ea typeface="Times New Roman"/>
                <a:cs typeface="Times New Roman"/>
                <a:sym typeface="Times New Roman"/>
              </a:rPr>
              <a:t>Almasi, D., Enhancing Hardware Security Using Spin Transfer Torque Logic, in Engineering of Embedded Electrical and Computer Systems. 2015, San Francisco State University: San Francisco.</a:t>
            </a:r>
          </a:p>
          <a:p>
            <a:pPr indent="0" lvl="0" marL="0" rtl="0">
              <a:spcBef>
                <a:spcPts val="0"/>
              </a:spcBef>
              <a:buNone/>
            </a:pPr>
            <a:r>
              <a:t/>
            </a:r>
            <a:endParaRPr sz="1800">
              <a:latin typeface="Times New Roman"/>
              <a:ea typeface="Times New Roman"/>
              <a:cs typeface="Times New Roman"/>
              <a:sym typeface="Times New Roman"/>
            </a:endParaRPr>
          </a:p>
          <a:p>
            <a:pPr indent="-215900" lvl="0" marL="457200" rtl="0">
              <a:spcBef>
                <a:spcPts val="0"/>
              </a:spcBef>
              <a:buClr>
                <a:schemeClr val="lt1"/>
              </a:buClr>
              <a:buSzPct val="100000"/>
              <a:buFont typeface="Noto Sans Symbols"/>
              <a:buChar char="●"/>
            </a:pPr>
            <a:r>
              <a:rPr lang="en" sz="1800">
                <a:latin typeface="Times New Roman"/>
                <a:ea typeface="Times New Roman"/>
                <a:cs typeface="Times New Roman"/>
                <a:sym typeface="Times New Roman"/>
              </a:rPr>
              <a:t>Winograd, T., et al. Preventing Design Reverse Engineering with Reconfigurable Spin Transfer Torque LUT Gates, in 2016 17th International Symposium on Quality Electronic Design. (ISQED). 2016.</a:t>
            </a:r>
          </a:p>
          <a:p>
            <a:pPr indent="0" lvl="0" marL="0" marR="0" rtl="0" algn="l">
              <a:lnSpc>
                <a:spcPct val="100000"/>
              </a:lnSpc>
              <a:spcBef>
                <a:spcPts val="0"/>
              </a:spcBef>
              <a:spcAft>
                <a:spcPts val="0"/>
              </a:spcAft>
              <a:buNone/>
            </a:pPr>
            <a:r>
              <a:t/>
            </a:r>
            <a:endParaRPr sz="2000"/>
          </a:p>
          <a:p>
            <a:pPr indent="-342900" lvl="0" marL="457200" rtl="0">
              <a:spcBef>
                <a:spcPts val="0"/>
              </a:spcBef>
              <a:buSzPct val="100000"/>
            </a:pPr>
            <a:r>
              <a:rPr lang="en" sz="1800">
                <a:latin typeface="Times New Roman"/>
                <a:ea typeface="Times New Roman"/>
                <a:cs typeface="Times New Roman"/>
                <a:sym typeface="Times New Roman"/>
              </a:rPr>
              <a:t>Mano, M. Morris and Kime. Charles R. </a:t>
            </a:r>
            <a:r>
              <a:rPr i="1" lang="en" sz="1800">
                <a:latin typeface="Times New Roman"/>
                <a:ea typeface="Times New Roman"/>
                <a:cs typeface="Times New Roman"/>
                <a:sym typeface="Times New Roman"/>
              </a:rPr>
              <a:t>Logic and Computer Design Fundamentals</a:t>
            </a:r>
            <a:r>
              <a:rPr lang="en" sz="1800">
                <a:latin typeface="Times New Roman"/>
                <a:ea typeface="Times New Roman"/>
                <a:cs typeface="Times New Roman"/>
                <a:sym typeface="Times New Roman"/>
              </a:rPr>
              <a:t>. New Jersey: Pearson Education, 2008. Book. </a:t>
            </a:r>
          </a:p>
        </p:txBody>
      </p:sp>
      <p:sp>
        <p:nvSpPr>
          <p:cNvPr id="417" name="Shape 417"/>
          <p:cNvSpPr txBox="1"/>
          <p:nvPr>
            <p:ph idx="12" type="sldNum"/>
          </p:nvPr>
        </p:nvSpPr>
        <p:spPr>
          <a:xfrm>
            <a:off x="8404410" y="164727"/>
            <a:ext cx="493200" cy="273900"/>
          </a:xfrm>
          <a:prstGeom prst="rect">
            <a:avLst/>
          </a:prstGeom>
        </p:spPr>
        <p:txBody>
          <a:bodyPr anchorCtr="0" anchor="ctr" bIns="91425" lIns="91425" rIns="91425" tIns="91425">
            <a:noAutofit/>
          </a:bodyPr>
          <a:lstStyle/>
          <a:p>
            <a:pPr lvl="0" rtl="0">
              <a:spcBef>
                <a:spcPts val="0"/>
              </a:spcBef>
              <a:buClr>
                <a:schemeClr val="dk2"/>
              </a:buClr>
              <a:buSzPct val="25000"/>
              <a:buFont typeface="Arial"/>
              <a:buNone/>
            </a:pPr>
            <a:fld id="{00000000-1234-1234-1234-123412341234}" type="slidenum">
              <a:rPr lang="en" sz="1400"/>
              <a:t>‹#›</a:t>
            </a:fld>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3" name="Shape 163"/>
        <p:cNvGrpSpPr/>
        <p:nvPr/>
      </p:nvGrpSpPr>
      <p:grpSpPr>
        <a:xfrm>
          <a:off x="0" y="0"/>
          <a:ext cx="0" cy="0"/>
          <a:chOff x="0" y="0"/>
          <a:chExt cx="0" cy="0"/>
        </a:xfrm>
      </p:grpSpPr>
      <p:sp>
        <p:nvSpPr>
          <p:cNvPr id="164" name="Shape 164"/>
          <p:cNvSpPr txBox="1"/>
          <p:nvPr>
            <p:ph type="title"/>
          </p:nvPr>
        </p:nvSpPr>
        <p:spPr>
          <a:xfrm>
            <a:off x="780289" y="742850"/>
            <a:ext cx="7583400" cy="783299"/>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chemeClr val="lt1"/>
              </a:buClr>
              <a:buSzPct val="25000"/>
              <a:buFont typeface="Trebuchet MS"/>
              <a:buNone/>
            </a:pPr>
            <a:r>
              <a:rPr b="0" i="0" lang="en" sz="3600" u="none" cap="none" strike="noStrike">
                <a:solidFill>
                  <a:schemeClr val="dk1"/>
                </a:solidFill>
                <a:latin typeface="Trebuchet MS"/>
                <a:ea typeface="Trebuchet MS"/>
                <a:cs typeface="Trebuchet MS"/>
                <a:sym typeface="Trebuchet MS"/>
              </a:rPr>
              <a:t>Spin Transfer Torque Random Access Memory (STTRAM)</a:t>
            </a:r>
          </a:p>
        </p:txBody>
      </p:sp>
      <p:pic>
        <p:nvPicPr>
          <p:cNvPr id="165" name="Shape 165"/>
          <p:cNvPicPr preferRelativeResize="0"/>
          <p:nvPr/>
        </p:nvPicPr>
        <p:blipFill rotWithShape="1">
          <a:blip r:embed="rId3">
            <a:alphaModFix/>
          </a:blip>
          <a:srcRect b="0" l="0" r="0" t="0"/>
          <a:stretch/>
        </p:blipFill>
        <p:spPr>
          <a:xfrm>
            <a:off x="4297100" y="2052925"/>
            <a:ext cx="4600499" cy="2352600"/>
          </a:xfrm>
          <a:prstGeom prst="rect">
            <a:avLst/>
          </a:prstGeom>
          <a:noFill/>
          <a:ln>
            <a:noFill/>
          </a:ln>
        </p:spPr>
      </p:pic>
      <p:sp>
        <p:nvSpPr>
          <p:cNvPr id="166" name="Shape 166"/>
          <p:cNvSpPr/>
          <p:nvPr/>
        </p:nvSpPr>
        <p:spPr>
          <a:xfrm>
            <a:off x="4979450" y="2052925"/>
            <a:ext cx="1521000" cy="1395900"/>
          </a:xfrm>
          <a:prstGeom prst="wedgeRectCallout">
            <a:avLst>
              <a:gd fmla="val 82942" name="adj1"/>
              <a:gd fmla="val -12184" name="adj2"/>
            </a:avLst>
          </a:prstGeom>
          <a:noFill/>
          <a:ln cap="flat" cmpd="sng" w="19050">
            <a:solidFill>
              <a:schemeClr val="dk2"/>
            </a:solidFill>
            <a:prstDash val="lgDash"/>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67" name="Shape 167"/>
          <p:cNvSpPr txBox="1"/>
          <p:nvPr>
            <p:ph idx="1" type="body"/>
          </p:nvPr>
        </p:nvSpPr>
        <p:spPr>
          <a:xfrm>
            <a:off x="426850" y="1526150"/>
            <a:ext cx="3966246" cy="3156599"/>
          </a:xfrm>
          <a:prstGeom prst="rect">
            <a:avLst/>
          </a:prstGeom>
          <a:noFill/>
          <a:ln>
            <a:noFill/>
          </a:ln>
        </p:spPr>
        <p:txBody>
          <a:bodyPr anchorCtr="0" anchor="t" bIns="91425" lIns="91425" rIns="91425" tIns="91425">
            <a:noAutofit/>
          </a:bodyPr>
          <a:lstStyle/>
          <a:p>
            <a:pPr indent="-228600" lvl="0" marL="457200" marR="0" rtl="0" algn="l">
              <a:lnSpc>
                <a:spcPct val="100000"/>
              </a:lnSpc>
              <a:spcBef>
                <a:spcPts val="0"/>
              </a:spcBef>
              <a:spcAft>
                <a:spcPts val="0"/>
              </a:spcAft>
              <a:buClr>
                <a:schemeClr val="lt1"/>
              </a:buClr>
              <a:buSzPct val="100000"/>
              <a:buFont typeface="Noto Sans Symbols"/>
              <a:buChar char="●"/>
            </a:pPr>
            <a:r>
              <a:rPr lang="en" sz="2000"/>
              <a:t>Reconfigurable information storage technology</a:t>
            </a:r>
          </a:p>
          <a:p>
            <a:pPr indent="-228600" lvl="0" marL="457200" marR="0" rtl="0" algn="l">
              <a:lnSpc>
                <a:spcPct val="100000"/>
              </a:lnSpc>
              <a:spcBef>
                <a:spcPts val="0"/>
              </a:spcBef>
              <a:spcAft>
                <a:spcPts val="0"/>
              </a:spcAft>
              <a:buClr>
                <a:schemeClr val="lt1"/>
              </a:buClr>
              <a:buSzPct val="100000"/>
              <a:buFont typeface="Noto Sans Symbols"/>
              <a:buChar char="●"/>
            </a:pPr>
            <a:r>
              <a:rPr b="0" i="0" lang="en" sz="2000" u="none" cap="none" strike="noStrike">
                <a:solidFill>
                  <a:schemeClr val="lt1"/>
                </a:solidFill>
                <a:latin typeface="Trebuchet MS"/>
                <a:ea typeface="Trebuchet MS"/>
                <a:cs typeface="Trebuchet MS"/>
                <a:sym typeface="Trebuchet MS"/>
              </a:rPr>
              <a:t>Information is stored as magnetic orientation in a Magnetic Tunnel Junction (MTJ) Device</a:t>
            </a:r>
          </a:p>
          <a:p>
            <a:pPr indent="-228600" lvl="0" marL="457200" marR="0" rtl="0" algn="l">
              <a:lnSpc>
                <a:spcPct val="100000"/>
              </a:lnSpc>
              <a:spcBef>
                <a:spcPts val="0"/>
              </a:spcBef>
              <a:spcAft>
                <a:spcPts val="0"/>
              </a:spcAft>
              <a:buClr>
                <a:schemeClr val="lt1"/>
              </a:buClr>
              <a:buSzPct val="100000"/>
              <a:buFont typeface="Noto Sans Symbols"/>
              <a:buChar char="●"/>
            </a:pPr>
            <a:r>
              <a:rPr b="0" i="0" lang="en" sz="2000" u="none" cap="none" strike="noStrike">
                <a:solidFill>
                  <a:schemeClr val="lt1"/>
                </a:solidFill>
                <a:latin typeface="Trebuchet MS"/>
                <a:ea typeface="Trebuchet MS"/>
                <a:cs typeface="Trebuchet MS"/>
                <a:sym typeface="Trebuchet MS"/>
              </a:rPr>
              <a:t>MTJ is compatible with standard IC process (CMOS) and manufactured transistors</a:t>
            </a:r>
          </a:p>
          <a:p>
            <a:pPr indent="0" lvl="0" marL="0" marR="0" rtl="0" algn="l">
              <a:lnSpc>
                <a:spcPct val="100000"/>
              </a:lnSpc>
              <a:spcBef>
                <a:spcPts val="0"/>
              </a:spcBef>
              <a:spcAft>
                <a:spcPts val="0"/>
              </a:spcAft>
              <a:buClr>
                <a:schemeClr val="lt1"/>
              </a:buClr>
              <a:buSzPct val="25000"/>
              <a:buFont typeface="Noto Sans Symbols"/>
              <a:buNone/>
            </a:pPr>
            <a:r>
              <a:t/>
            </a:r>
            <a:endParaRPr b="0" i="0" sz="2000" u="none" cap="none" strike="noStrike">
              <a:solidFill>
                <a:schemeClr val="lt1"/>
              </a:solidFill>
              <a:latin typeface="Trebuchet MS"/>
              <a:ea typeface="Trebuchet MS"/>
              <a:cs typeface="Trebuchet MS"/>
              <a:sym typeface="Trebuchet MS"/>
            </a:endParaRPr>
          </a:p>
        </p:txBody>
      </p:sp>
      <p:sp>
        <p:nvSpPr>
          <p:cNvPr id="168" name="Shape 168"/>
          <p:cNvSpPr txBox="1"/>
          <p:nvPr>
            <p:ph idx="12" type="sldNum"/>
          </p:nvPr>
        </p:nvSpPr>
        <p:spPr>
          <a:xfrm>
            <a:off x="8404410" y="164727"/>
            <a:ext cx="493200" cy="273900"/>
          </a:xfrm>
          <a:prstGeom prst="rect">
            <a:avLst/>
          </a:prstGeom>
        </p:spPr>
        <p:txBody>
          <a:bodyPr anchorCtr="0" anchor="ctr" bIns="45700" lIns="91425" rIns="91425" tIns="45700">
            <a:noAutofit/>
          </a:bodyPr>
          <a:lstStyle/>
          <a:p>
            <a:pPr lvl="0" rtl="0">
              <a:spcBef>
                <a:spcPts val="0"/>
              </a:spcBef>
              <a:buClr>
                <a:schemeClr val="dk2"/>
              </a:buClr>
              <a:buSzPct val="25000"/>
              <a:buFont typeface="Arial"/>
              <a:buNone/>
            </a:pPr>
            <a:fld id="{00000000-1234-1234-1234-123412341234}" type="slidenum">
              <a:rPr lang="en" sz="1400"/>
              <a:t>‹#›</a:t>
            </a:fld>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2" name="Shape 172"/>
        <p:cNvGrpSpPr/>
        <p:nvPr/>
      </p:nvGrpSpPr>
      <p:grpSpPr>
        <a:xfrm>
          <a:off x="0" y="0"/>
          <a:ext cx="0" cy="0"/>
          <a:chOff x="0" y="0"/>
          <a:chExt cx="0" cy="0"/>
        </a:xfrm>
      </p:grpSpPr>
      <p:sp>
        <p:nvSpPr>
          <p:cNvPr id="173" name="Shape 173"/>
          <p:cNvSpPr txBox="1"/>
          <p:nvPr/>
        </p:nvSpPr>
        <p:spPr>
          <a:xfrm>
            <a:off x="265575" y="899344"/>
            <a:ext cx="6569099" cy="3355199"/>
          </a:xfrm>
          <a:prstGeom prst="rect">
            <a:avLst/>
          </a:prstGeom>
          <a:noFill/>
          <a:ln>
            <a:noFill/>
          </a:ln>
        </p:spPr>
        <p:txBody>
          <a:bodyPr anchorCtr="0" anchor="t" bIns="91425" lIns="91425" rIns="91425" tIns="91425">
            <a:noAutofit/>
          </a:bodyPr>
          <a:lstStyle/>
          <a:p>
            <a:pPr indent="-355600" lvl="0" marL="457200" marR="0" rtl="0" algn="l">
              <a:lnSpc>
                <a:spcPct val="100000"/>
              </a:lnSpc>
              <a:spcBef>
                <a:spcPts val="0"/>
              </a:spcBef>
              <a:spcAft>
                <a:spcPts val="0"/>
              </a:spcAft>
              <a:buClr>
                <a:schemeClr val="lt1"/>
              </a:buClr>
              <a:buSzPct val="100000"/>
              <a:buFont typeface="Arial"/>
              <a:buChar char="●"/>
            </a:pPr>
            <a:r>
              <a:rPr b="0" i="0" lang="en" sz="2000" u="none" cap="none" strike="noStrike">
                <a:solidFill>
                  <a:schemeClr val="lt1"/>
                </a:solidFill>
                <a:latin typeface="Trebuchet MS"/>
                <a:ea typeface="Trebuchet MS"/>
                <a:cs typeface="Trebuchet MS"/>
                <a:sym typeface="Trebuchet MS"/>
              </a:rPr>
              <a:t>Composition</a:t>
            </a:r>
          </a:p>
          <a:p>
            <a:pPr indent="-355600" lvl="1" marL="914400" marR="0" rtl="0" algn="l">
              <a:lnSpc>
                <a:spcPct val="100000"/>
              </a:lnSpc>
              <a:spcBef>
                <a:spcPts val="0"/>
              </a:spcBef>
              <a:spcAft>
                <a:spcPts val="0"/>
              </a:spcAft>
              <a:buClr>
                <a:schemeClr val="lt1"/>
              </a:buClr>
              <a:buSzPct val="100000"/>
              <a:buFont typeface="Arial"/>
              <a:buChar char="○"/>
            </a:pPr>
            <a:r>
              <a:rPr b="0" i="0" lang="en" sz="2000" u="none" cap="none" strike="noStrike">
                <a:solidFill>
                  <a:schemeClr val="lt1"/>
                </a:solidFill>
                <a:latin typeface="Trebuchet MS"/>
                <a:ea typeface="Trebuchet MS"/>
                <a:cs typeface="Trebuchet MS"/>
                <a:sym typeface="Trebuchet MS"/>
              </a:rPr>
              <a:t>Two ferromagnetic layers</a:t>
            </a:r>
          </a:p>
          <a:p>
            <a:pPr indent="-355600" lvl="2" marL="1371600" marR="0" rtl="0" algn="l">
              <a:lnSpc>
                <a:spcPct val="100000"/>
              </a:lnSpc>
              <a:spcBef>
                <a:spcPts val="0"/>
              </a:spcBef>
              <a:spcAft>
                <a:spcPts val="0"/>
              </a:spcAft>
              <a:buClr>
                <a:schemeClr val="lt1"/>
              </a:buClr>
              <a:buSzPct val="100000"/>
              <a:buFont typeface="Arial"/>
              <a:buChar char="■"/>
            </a:pPr>
            <a:r>
              <a:rPr b="0" i="0" lang="en" sz="2000" u="none" cap="none" strike="noStrike">
                <a:solidFill>
                  <a:schemeClr val="lt1"/>
                </a:solidFill>
                <a:latin typeface="Trebuchet MS"/>
                <a:ea typeface="Trebuchet MS"/>
                <a:cs typeface="Trebuchet MS"/>
                <a:sym typeface="Trebuchet MS"/>
              </a:rPr>
              <a:t>Free layer - magnetic field orientation can be changed</a:t>
            </a:r>
          </a:p>
          <a:p>
            <a:pPr indent="-355600" lvl="2" marL="1371600" marR="0" rtl="0" algn="l">
              <a:lnSpc>
                <a:spcPct val="100000"/>
              </a:lnSpc>
              <a:spcBef>
                <a:spcPts val="0"/>
              </a:spcBef>
              <a:spcAft>
                <a:spcPts val="0"/>
              </a:spcAft>
              <a:buClr>
                <a:schemeClr val="lt1"/>
              </a:buClr>
              <a:buSzPct val="100000"/>
              <a:buFont typeface="Arial"/>
              <a:buChar char="■"/>
            </a:pPr>
            <a:r>
              <a:rPr b="0" i="0" lang="en" sz="2000" u="none" cap="none" strike="noStrike">
                <a:solidFill>
                  <a:schemeClr val="lt1"/>
                </a:solidFill>
                <a:latin typeface="Trebuchet MS"/>
                <a:ea typeface="Trebuchet MS"/>
                <a:cs typeface="Trebuchet MS"/>
                <a:sym typeface="Trebuchet MS"/>
              </a:rPr>
              <a:t>Fixed layer - magnetic field orientation cannot be changed</a:t>
            </a:r>
          </a:p>
          <a:p>
            <a:pPr indent="-355600" lvl="1" marL="914400" marR="0" rtl="0" algn="l">
              <a:lnSpc>
                <a:spcPct val="100000"/>
              </a:lnSpc>
              <a:spcBef>
                <a:spcPts val="0"/>
              </a:spcBef>
              <a:spcAft>
                <a:spcPts val="0"/>
              </a:spcAft>
              <a:buClr>
                <a:schemeClr val="lt1"/>
              </a:buClr>
              <a:buSzPct val="100000"/>
              <a:buFont typeface="Arial"/>
              <a:buChar char="○"/>
            </a:pPr>
            <a:r>
              <a:rPr b="0" i="0" lang="en" sz="2000" u="none" cap="none" strike="noStrike">
                <a:solidFill>
                  <a:schemeClr val="lt1"/>
                </a:solidFill>
                <a:latin typeface="Trebuchet MS"/>
                <a:ea typeface="Trebuchet MS"/>
                <a:cs typeface="Trebuchet MS"/>
                <a:sym typeface="Trebuchet MS"/>
              </a:rPr>
              <a:t>Oxide barrier</a:t>
            </a:r>
          </a:p>
          <a:p>
            <a:pPr indent="0" lvl="1" marL="558800" marR="0" rtl="0" algn="l">
              <a:lnSpc>
                <a:spcPct val="100000"/>
              </a:lnSpc>
              <a:spcBef>
                <a:spcPts val="0"/>
              </a:spcBef>
              <a:spcAft>
                <a:spcPts val="0"/>
              </a:spcAft>
              <a:buClr>
                <a:schemeClr val="lt1"/>
              </a:buClr>
              <a:buFont typeface="Arial"/>
              <a:buNone/>
            </a:pPr>
            <a:r>
              <a:t/>
            </a:r>
            <a:endParaRPr b="0" i="0" sz="2000" u="none" cap="none" strike="noStrike">
              <a:solidFill>
                <a:schemeClr val="lt1"/>
              </a:solidFill>
              <a:latin typeface="Trebuchet MS"/>
              <a:ea typeface="Trebuchet MS"/>
              <a:cs typeface="Trebuchet MS"/>
              <a:sym typeface="Trebuchet MS"/>
            </a:endParaRPr>
          </a:p>
          <a:p>
            <a:pPr indent="-355600" lvl="0" marL="457200" marR="0" rtl="0" algn="l">
              <a:lnSpc>
                <a:spcPct val="100000"/>
              </a:lnSpc>
              <a:spcBef>
                <a:spcPts val="0"/>
              </a:spcBef>
              <a:spcAft>
                <a:spcPts val="0"/>
              </a:spcAft>
              <a:buClr>
                <a:schemeClr val="lt1"/>
              </a:buClr>
              <a:buSzPct val="100000"/>
              <a:buFont typeface="Arial"/>
              <a:buChar char="●"/>
            </a:pPr>
            <a:r>
              <a:rPr b="0" i="0" lang="en" sz="2000" u="none" cap="none" strike="noStrike">
                <a:solidFill>
                  <a:schemeClr val="lt1"/>
                </a:solidFill>
                <a:latin typeface="Trebuchet MS"/>
                <a:ea typeface="Trebuchet MS"/>
                <a:cs typeface="Trebuchet MS"/>
                <a:sym typeface="Trebuchet MS"/>
              </a:rPr>
              <a:t>Used to store information</a:t>
            </a:r>
          </a:p>
          <a:p>
            <a:pPr indent="-355600" lvl="1" marL="914400" marR="0" rtl="0" algn="l">
              <a:lnSpc>
                <a:spcPct val="100000"/>
              </a:lnSpc>
              <a:spcBef>
                <a:spcPts val="0"/>
              </a:spcBef>
              <a:spcAft>
                <a:spcPts val="0"/>
              </a:spcAft>
              <a:buClr>
                <a:schemeClr val="lt1"/>
              </a:buClr>
              <a:buSzPct val="100000"/>
              <a:buFont typeface="Arial"/>
              <a:buChar char="○"/>
            </a:pPr>
            <a:r>
              <a:rPr b="0" i="0" lang="en" sz="2000" u="none" cap="none" strike="noStrike">
                <a:solidFill>
                  <a:schemeClr val="lt1"/>
                </a:solidFill>
                <a:latin typeface="Trebuchet MS"/>
                <a:ea typeface="Trebuchet MS"/>
                <a:cs typeface="Trebuchet MS"/>
                <a:sym typeface="Trebuchet MS"/>
              </a:rPr>
              <a:t>Information is sense as resistances (high and low) </a:t>
            </a: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Trebuchet MS"/>
              <a:ea typeface="Trebuchet MS"/>
              <a:cs typeface="Trebuchet MS"/>
              <a:sym typeface="Trebuchet MS"/>
            </a:endParaRPr>
          </a:p>
        </p:txBody>
      </p:sp>
      <p:pic>
        <p:nvPicPr>
          <p:cNvPr id="174" name="Shape 174"/>
          <p:cNvPicPr preferRelativeResize="0"/>
          <p:nvPr/>
        </p:nvPicPr>
        <p:blipFill rotWithShape="1">
          <a:blip r:embed="rId3">
            <a:alphaModFix/>
          </a:blip>
          <a:srcRect b="0" l="0" r="0" t="0"/>
          <a:stretch/>
        </p:blipFill>
        <p:spPr>
          <a:xfrm>
            <a:off x="6168130" y="2758400"/>
            <a:ext cx="2430900" cy="2279700"/>
          </a:xfrm>
          <a:prstGeom prst="rect">
            <a:avLst/>
          </a:prstGeom>
          <a:noFill/>
          <a:ln>
            <a:noFill/>
          </a:ln>
        </p:spPr>
      </p:pic>
      <p:sp>
        <p:nvSpPr>
          <p:cNvPr id="175" name="Shape 175"/>
          <p:cNvSpPr txBox="1"/>
          <p:nvPr>
            <p:ph type="ctrTitle"/>
          </p:nvPr>
        </p:nvSpPr>
        <p:spPr>
          <a:xfrm>
            <a:off x="311700" y="196025"/>
            <a:ext cx="8445000" cy="703200"/>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chemeClr val="lt1"/>
              </a:buClr>
              <a:buSzPct val="25000"/>
              <a:buFont typeface="Trebuchet MS"/>
              <a:buNone/>
            </a:pPr>
            <a:r>
              <a:rPr b="0" i="0" lang="en" sz="3600" u="none" cap="none" strike="noStrike">
                <a:solidFill>
                  <a:schemeClr val="dk1"/>
                </a:solidFill>
                <a:latin typeface="Trebuchet MS"/>
                <a:ea typeface="Trebuchet MS"/>
                <a:cs typeface="Trebuchet MS"/>
                <a:sym typeface="Trebuchet MS"/>
              </a:rPr>
              <a:t>Magnetic Tunnel Junction (MTJ)</a:t>
            </a:r>
          </a:p>
        </p:txBody>
      </p:sp>
      <p:sp>
        <p:nvSpPr>
          <p:cNvPr id="176" name="Shape 176"/>
          <p:cNvSpPr txBox="1"/>
          <p:nvPr>
            <p:ph idx="12" type="sldNum"/>
          </p:nvPr>
        </p:nvSpPr>
        <p:spPr>
          <a:xfrm>
            <a:off x="8404410" y="164727"/>
            <a:ext cx="493200" cy="273900"/>
          </a:xfrm>
          <a:prstGeom prst="rect">
            <a:avLst/>
          </a:prstGeom>
        </p:spPr>
        <p:txBody>
          <a:bodyPr anchorCtr="0" anchor="ctr" bIns="45700" lIns="91425" rIns="91425" tIns="45700">
            <a:noAutofit/>
          </a:bodyPr>
          <a:lstStyle/>
          <a:p>
            <a:pPr lvl="0" rtl="0">
              <a:spcBef>
                <a:spcPts val="0"/>
              </a:spcBef>
              <a:buClr>
                <a:schemeClr val="dk2"/>
              </a:buClr>
              <a:buSzPct val="25000"/>
              <a:buFont typeface="Arial"/>
              <a:buNone/>
            </a:pPr>
            <a:fld id="{00000000-1234-1234-1234-123412341234}" type="slidenum">
              <a:rPr lang="en" sz="1400"/>
              <a:t>‹#›</a:t>
            </a:fld>
          </a:p>
        </p:txBody>
      </p:sp>
      <p:pic>
        <p:nvPicPr>
          <p:cNvPr id="177" name="Shape 177"/>
          <p:cNvPicPr preferRelativeResize="0"/>
          <p:nvPr/>
        </p:nvPicPr>
        <p:blipFill>
          <a:blip r:embed="rId4">
            <a:alphaModFix/>
          </a:blip>
          <a:stretch>
            <a:fillRect/>
          </a:stretch>
        </p:blipFill>
        <p:spPr>
          <a:xfrm>
            <a:off x="6168125" y="1060450"/>
            <a:ext cx="3028950" cy="2286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1" name="Shape 181"/>
        <p:cNvGrpSpPr/>
        <p:nvPr/>
      </p:nvGrpSpPr>
      <p:grpSpPr>
        <a:xfrm>
          <a:off x="0" y="0"/>
          <a:ext cx="0" cy="0"/>
          <a:chOff x="0" y="0"/>
          <a:chExt cx="0" cy="0"/>
        </a:xfrm>
      </p:grpSpPr>
      <p:sp>
        <p:nvSpPr>
          <p:cNvPr id="182" name="Shape 182"/>
          <p:cNvSpPr txBox="1"/>
          <p:nvPr>
            <p:ph idx="1" type="body"/>
          </p:nvPr>
        </p:nvSpPr>
        <p:spPr>
          <a:xfrm>
            <a:off x="569775" y="958800"/>
            <a:ext cx="5973000" cy="1113600"/>
          </a:xfrm>
          <a:prstGeom prst="rect">
            <a:avLst/>
          </a:prstGeom>
          <a:noFill/>
          <a:ln>
            <a:noFill/>
          </a:ln>
        </p:spPr>
        <p:txBody>
          <a:bodyPr anchorCtr="0" anchor="t" bIns="91425" lIns="91425" rIns="91425" tIns="91425">
            <a:noAutofit/>
          </a:bodyPr>
          <a:lstStyle/>
          <a:p>
            <a:pPr indent="-228600" lvl="0" marL="457200" marR="0" rtl="0" algn="l">
              <a:lnSpc>
                <a:spcPct val="100000"/>
              </a:lnSpc>
              <a:spcBef>
                <a:spcPts val="0"/>
              </a:spcBef>
              <a:spcAft>
                <a:spcPts val="0"/>
              </a:spcAft>
              <a:buClr>
                <a:schemeClr val="lt1"/>
              </a:buClr>
              <a:buSzPct val="100000"/>
              <a:buFont typeface="Noto Sans Symbols"/>
              <a:buChar char="●"/>
            </a:pPr>
            <a:r>
              <a:rPr b="0" i="0" lang="en" sz="2000" u="none" cap="none" strike="noStrike">
                <a:solidFill>
                  <a:schemeClr val="lt1"/>
                </a:solidFill>
                <a:latin typeface="Trebuchet MS"/>
                <a:ea typeface="Trebuchet MS"/>
                <a:cs typeface="Trebuchet MS"/>
                <a:sym typeface="Trebuchet MS"/>
              </a:rPr>
              <a:t>Logic gates designed using custom-made transistors</a:t>
            </a:r>
          </a:p>
          <a:p>
            <a:pPr indent="-228600" lvl="0" marL="457200" marR="0" rtl="0" algn="l">
              <a:lnSpc>
                <a:spcPct val="100000"/>
              </a:lnSpc>
              <a:spcBef>
                <a:spcPts val="0"/>
              </a:spcBef>
              <a:spcAft>
                <a:spcPts val="0"/>
              </a:spcAft>
              <a:buClr>
                <a:schemeClr val="lt1"/>
              </a:buClr>
              <a:buSzPct val="100000"/>
              <a:buFont typeface="Noto Sans Symbols"/>
              <a:buChar char="●"/>
            </a:pPr>
            <a:r>
              <a:rPr lang="en" sz="2000"/>
              <a:t>Configuration</a:t>
            </a:r>
            <a:r>
              <a:rPr b="0" i="0" lang="en" sz="2000" u="none" cap="none" strike="noStrike">
                <a:solidFill>
                  <a:schemeClr val="lt1"/>
                </a:solidFill>
                <a:latin typeface="Trebuchet MS"/>
                <a:ea typeface="Trebuchet MS"/>
                <a:cs typeface="Trebuchet MS"/>
                <a:sym typeface="Trebuchet MS"/>
              </a:rPr>
              <a:t> is fixed and </a:t>
            </a:r>
            <a:br>
              <a:rPr b="0" i="0" lang="en" sz="2000" u="none" cap="none" strike="noStrike">
                <a:solidFill>
                  <a:schemeClr val="lt1"/>
                </a:solidFill>
                <a:latin typeface="Trebuchet MS"/>
                <a:ea typeface="Trebuchet MS"/>
                <a:cs typeface="Trebuchet MS"/>
                <a:sym typeface="Trebuchet MS"/>
              </a:rPr>
            </a:br>
            <a:r>
              <a:rPr b="0" i="0" lang="en" sz="2000" u="none" cap="none" strike="noStrike">
                <a:solidFill>
                  <a:schemeClr val="lt1"/>
                </a:solidFill>
                <a:latin typeface="Trebuchet MS"/>
                <a:ea typeface="Trebuchet MS"/>
                <a:cs typeface="Trebuchet MS"/>
                <a:sym typeface="Trebuchet MS"/>
              </a:rPr>
              <a:t>non-programmable after manufactur</a:t>
            </a:r>
            <a:r>
              <a:rPr lang="en" sz="2000"/>
              <a:t>ed</a:t>
            </a:r>
          </a:p>
        </p:txBody>
      </p:sp>
      <p:sp>
        <p:nvSpPr>
          <p:cNvPr id="183" name="Shape 183"/>
          <p:cNvSpPr txBox="1"/>
          <p:nvPr>
            <p:ph type="title"/>
          </p:nvPr>
        </p:nvSpPr>
        <p:spPr>
          <a:xfrm>
            <a:off x="779464" y="285750"/>
            <a:ext cx="7583400" cy="783299"/>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chemeClr val="lt1"/>
              </a:buClr>
              <a:buSzPct val="25000"/>
              <a:buFont typeface="Trebuchet MS"/>
              <a:buNone/>
            </a:pPr>
            <a:r>
              <a:rPr b="0" i="0" lang="en" sz="3600" u="none" cap="none" strike="noStrike">
                <a:solidFill>
                  <a:schemeClr val="dk1"/>
                </a:solidFill>
                <a:latin typeface="Trebuchet MS"/>
                <a:ea typeface="Trebuchet MS"/>
                <a:cs typeface="Trebuchet MS"/>
                <a:sym typeface="Trebuchet MS"/>
              </a:rPr>
              <a:t>Logic Gates in Custom CMOS</a:t>
            </a:r>
          </a:p>
        </p:txBody>
      </p:sp>
      <p:pic>
        <p:nvPicPr>
          <p:cNvPr id="184" name="Shape 184"/>
          <p:cNvPicPr preferRelativeResize="0"/>
          <p:nvPr/>
        </p:nvPicPr>
        <p:blipFill rotWithShape="1">
          <a:blip r:embed="rId3">
            <a:alphaModFix/>
          </a:blip>
          <a:srcRect b="10926" l="9813" r="59653" t="23083"/>
          <a:stretch/>
        </p:blipFill>
        <p:spPr>
          <a:xfrm>
            <a:off x="6113900" y="1914025"/>
            <a:ext cx="2687400" cy="2995800"/>
          </a:xfrm>
          <a:prstGeom prst="rect">
            <a:avLst/>
          </a:prstGeom>
          <a:noFill/>
          <a:ln>
            <a:noFill/>
          </a:ln>
        </p:spPr>
      </p:pic>
      <p:sp>
        <p:nvSpPr>
          <p:cNvPr id="185" name="Shape 185"/>
          <p:cNvSpPr txBox="1"/>
          <p:nvPr>
            <p:ph idx="12" type="sldNum"/>
          </p:nvPr>
        </p:nvSpPr>
        <p:spPr>
          <a:xfrm>
            <a:off x="8404410" y="164727"/>
            <a:ext cx="493200" cy="273900"/>
          </a:xfrm>
          <a:prstGeom prst="rect">
            <a:avLst/>
          </a:prstGeom>
        </p:spPr>
        <p:txBody>
          <a:bodyPr anchorCtr="0" anchor="ctr" bIns="45700" lIns="91425" rIns="91425" tIns="45700">
            <a:noAutofit/>
          </a:bodyPr>
          <a:lstStyle/>
          <a:p>
            <a:pPr lvl="0" rtl="0">
              <a:spcBef>
                <a:spcPts val="0"/>
              </a:spcBef>
              <a:buClr>
                <a:schemeClr val="dk2"/>
              </a:buClr>
              <a:buSzPct val="25000"/>
              <a:buFont typeface="Arial"/>
              <a:buNone/>
            </a:pPr>
            <a:fld id="{00000000-1234-1234-1234-123412341234}" type="slidenum">
              <a:rPr lang="en" sz="1400"/>
              <a:t>‹#›</a:t>
            </a:fld>
          </a:p>
        </p:txBody>
      </p:sp>
      <p:pic>
        <p:nvPicPr>
          <p:cNvPr id="186" name="Shape 186"/>
          <p:cNvPicPr preferRelativeResize="0"/>
          <p:nvPr/>
        </p:nvPicPr>
        <p:blipFill rotWithShape="1">
          <a:blip r:embed="rId4">
            <a:alphaModFix/>
          </a:blip>
          <a:srcRect b="0" l="0" r="0" t="0"/>
          <a:stretch/>
        </p:blipFill>
        <p:spPr>
          <a:xfrm>
            <a:off x="561875" y="2658849"/>
            <a:ext cx="4914300" cy="2135099"/>
          </a:xfrm>
          <a:prstGeom prst="rect">
            <a:avLst/>
          </a:prstGeom>
          <a:noFill/>
          <a:ln>
            <a:noFill/>
          </a:ln>
        </p:spPr>
      </p:pic>
      <p:sp>
        <p:nvSpPr>
          <p:cNvPr id="187" name="Shape 187"/>
          <p:cNvSpPr/>
          <p:nvPr/>
        </p:nvSpPr>
        <p:spPr>
          <a:xfrm>
            <a:off x="2426325" y="2585500"/>
            <a:ext cx="589800" cy="2337900"/>
          </a:xfrm>
          <a:prstGeom prst="ellipse">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188" name="Shape 188"/>
          <p:cNvCxnSpPr>
            <a:stCxn id="187" idx="0"/>
          </p:cNvCxnSpPr>
          <p:nvPr/>
        </p:nvCxnSpPr>
        <p:spPr>
          <a:xfrm flipH="1" rot="10800000">
            <a:off x="2721225" y="2078500"/>
            <a:ext cx="3447000" cy="507000"/>
          </a:xfrm>
          <a:prstGeom prst="straightConnector1">
            <a:avLst/>
          </a:prstGeom>
          <a:noFill/>
          <a:ln cap="flat" cmpd="sng" w="19050">
            <a:solidFill>
              <a:srgbClr val="FF0000"/>
            </a:solidFill>
            <a:prstDash val="solid"/>
            <a:round/>
            <a:headEnd len="lg" w="lg" type="none"/>
            <a:tailEnd len="lg" w="lg" type="none"/>
          </a:ln>
        </p:spPr>
      </p:cxnSp>
      <p:pic>
        <p:nvPicPr>
          <p:cNvPr descr="https://upload.wikimedia.org/wikipedia/commons/thumb/5/58/Nand-gate-en.svg/2000px-Nand-gate-en.svg.png" id="189" name="Shape 189"/>
          <p:cNvPicPr preferRelativeResize="0"/>
          <p:nvPr/>
        </p:nvPicPr>
        <p:blipFill rotWithShape="1">
          <a:blip r:embed="rId5">
            <a:alphaModFix/>
          </a:blip>
          <a:srcRect b="0" l="0" r="0" t="0"/>
          <a:stretch/>
        </p:blipFill>
        <p:spPr>
          <a:xfrm>
            <a:off x="6894225" y="1230800"/>
            <a:ext cx="1473600" cy="530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3" name="Shape 193"/>
        <p:cNvGrpSpPr/>
        <p:nvPr/>
      </p:nvGrpSpPr>
      <p:grpSpPr>
        <a:xfrm>
          <a:off x="0" y="0"/>
          <a:ext cx="0" cy="0"/>
          <a:chOff x="0" y="0"/>
          <a:chExt cx="0" cy="0"/>
        </a:xfrm>
      </p:grpSpPr>
      <p:grpSp>
        <p:nvGrpSpPr>
          <p:cNvPr id="194" name="Shape 194"/>
          <p:cNvGrpSpPr/>
          <p:nvPr/>
        </p:nvGrpSpPr>
        <p:grpSpPr>
          <a:xfrm>
            <a:off x="2527951" y="837553"/>
            <a:ext cx="4046423" cy="3982509"/>
            <a:chOff x="470550" y="678100"/>
            <a:chExt cx="4046423" cy="4145425"/>
          </a:xfrm>
        </p:grpSpPr>
        <p:sp>
          <p:nvSpPr>
            <p:cNvPr id="195" name="Shape 195"/>
            <p:cNvSpPr/>
            <p:nvPr/>
          </p:nvSpPr>
          <p:spPr>
            <a:xfrm>
              <a:off x="470550" y="678100"/>
              <a:ext cx="2239200" cy="3912000"/>
            </a:xfrm>
            <a:prstGeom prst="rect">
              <a:avLst/>
            </a:prstGeom>
            <a:solidFill>
              <a:srgbClr val="FFFFFF"/>
            </a:solidFill>
            <a:ln cap="flat" cmpd="sng" w="38100">
              <a:solidFill>
                <a:srgbClr val="000000"/>
              </a:solidFill>
              <a:prstDash val="dot"/>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196" name="Shape 196"/>
            <p:cNvCxnSpPr/>
            <p:nvPr/>
          </p:nvCxnSpPr>
          <p:spPr>
            <a:xfrm>
              <a:off x="2436175" y="2690875"/>
              <a:ext cx="462600" cy="11100"/>
            </a:xfrm>
            <a:prstGeom prst="straightConnector1">
              <a:avLst/>
            </a:prstGeom>
            <a:noFill/>
            <a:ln cap="flat" cmpd="sng" w="38100">
              <a:solidFill>
                <a:srgbClr val="000000"/>
              </a:solidFill>
              <a:prstDash val="solid"/>
              <a:round/>
              <a:headEnd len="med" w="med" type="none"/>
              <a:tailEnd len="lg" w="lg" type="stealth"/>
            </a:ln>
          </p:spPr>
        </p:cxnSp>
        <p:sp>
          <p:nvSpPr>
            <p:cNvPr id="197" name="Shape 197"/>
            <p:cNvSpPr txBox="1"/>
            <p:nvPr/>
          </p:nvSpPr>
          <p:spPr>
            <a:xfrm>
              <a:off x="2822573" y="2517770"/>
              <a:ext cx="1694399" cy="3684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Helvetica Neue"/>
                <a:buNone/>
              </a:pPr>
              <a:r>
                <a:rPr b="1" lang="en" sz="1800">
                  <a:solidFill>
                    <a:schemeClr val="lt1"/>
                  </a:solidFill>
                  <a:latin typeface="Trebuchet MS"/>
                  <a:ea typeface="Trebuchet MS"/>
                  <a:cs typeface="Trebuchet MS"/>
                  <a:sym typeface="Trebuchet MS"/>
                </a:rPr>
                <a:t>O</a:t>
              </a:r>
              <a:r>
                <a:rPr b="1" i="0" lang="en" sz="1800" u="none" cap="none" strike="noStrike">
                  <a:solidFill>
                    <a:schemeClr val="lt1"/>
                  </a:solidFill>
                  <a:latin typeface="Trebuchet MS"/>
                  <a:ea typeface="Trebuchet MS"/>
                  <a:cs typeface="Trebuchet MS"/>
                  <a:sym typeface="Trebuchet MS"/>
                </a:rPr>
                <a:t>utput signal</a:t>
              </a:r>
            </a:p>
          </p:txBody>
        </p:sp>
        <p:cxnSp>
          <p:nvCxnSpPr>
            <p:cNvPr id="198" name="Shape 198"/>
            <p:cNvCxnSpPr/>
            <p:nvPr/>
          </p:nvCxnSpPr>
          <p:spPr>
            <a:xfrm>
              <a:off x="600350" y="1340225"/>
              <a:ext cx="16200" cy="2466300"/>
            </a:xfrm>
            <a:prstGeom prst="straightConnector1">
              <a:avLst/>
            </a:prstGeom>
            <a:noFill/>
            <a:ln cap="flat" cmpd="sng" w="9525">
              <a:solidFill>
                <a:schemeClr val="dk2"/>
              </a:solidFill>
              <a:prstDash val="solid"/>
              <a:round/>
              <a:headEnd len="med" w="med" type="none"/>
              <a:tailEnd len="med" w="med" type="none"/>
            </a:ln>
          </p:spPr>
        </p:cxnSp>
        <p:sp>
          <p:nvSpPr>
            <p:cNvPr id="199" name="Shape 199"/>
            <p:cNvSpPr/>
            <p:nvPr/>
          </p:nvSpPr>
          <p:spPr>
            <a:xfrm rot="5400000">
              <a:off x="1416249" y="2503224"/>
              <a:ext cx="1770000" cy="297600"/>
            </a:xfrm>
            <a:prstGeom prst="trapezoid">
              <a:avLst>
                <a:gd fmla="val 83114" name="adj"/>
              </a:avLst>
            </a:prstGeom>
            <a:noFill/>
            <a:ln cap="flat" cmpd="sng" w="25400">
              <a:solidFill>
                <a:srgbClr val="00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SzPct val="25000"/>
                <a:buFont typeface="Calibri"/>
                <a:buNone/>
              </a:pPr>
              <a:r>
                <a:rPr b="0" i="0" lang="en" sz="1800" u="none" cap="none" strike="noStrike">
                  <a:solidFill>
                    <a:srgbClr val="000000"/>
                  </a:solidFill>
                  <a:latin typeface="Trebuchet MS"/>
                  <a:ea typeface="Trebuchet MS"/>
                  <a:cs typeface="Trebuchet MS"/>
                  <a:sym typeface="Trebuchet MS"/>
                </a:rPr>
                <a:t>Mux</a:t>
              </a:r>
            </a:p>
          </p:txBody>
        </p:sp>
        <p:cxnSp>
          <p:nvCxnSpPr>
            <p:cNvPr id="200" name="Shape 200"/>
            <p:cNvCxnSpPr/>
            <p:nvPr/>
          </p:nvCxnSpPr>
          <p:spPr>
            <a:xfrm>
              <a:off x="1815400" y="1987509"/>
              <a:ext cx="310200" cy="3300"/>
            </a:xfrm>
            <a:prstGeom prst="straightConnector1">
              <a:avLst/>
            </a:prstGeom>
            <a:noFill/>
            <a:ln cap="flat" cmpd="sng" w="28575">
              <a:solidFill>
                <a:schemeClr val="dk2"/>
              </a:solidFill>
              <a:prstDash val="solid"/>
              <a:round/>
              <a:headEnd len="med" w="med" type="none"/>
              <a:tailEnd len="med" w="med" type="none"/>
            </a:ln>
          </p:spPr>
        </p:cxnSp>
        <p:cxnSp>
          <p:nvCxnSpPr>
            <p:cNvPr id="201" name="Shape 201"/>
            <p:cNvCxnSpPr/>
            <p:nvPr/>
          </p:nvCxnSpPr>
          <p:spPr>
            <a:xfrm>
              <a:off x="1815400" y="3282912"/>
              <a:ext cx="310200" cy="3300"/>
            </a:xfrm>
            <a:prstGeom prst="straightConnector1">
              <a:avLst/>
            </a:prstGeom>
            <a:noFill/>
            <a:ln cap="flat" cmpd="sng" w="28575">
              <a:solidFill>
                <a:schemeClr val="dk2"/>
              </a:solidFill>
              <a:prstDash val="solid"/>
              <a:round/>
              <a:headEnd len="med" w="med" type="none"/>
              <a:tailEnd len="med" w="med" type="none"/>
            </a:ln>
          </p:spPr>
        </p:cxnSp>
        <p:cxnSp>
          <p:nvCxnSpPr>
            <p:cNvPr id="202" name="Shape 202"/>
            <p:cNvCxnSpPr/>
            <p:nvPr/>
          </p:nvCxnSpPr>
          <p:spPr>
            <a:xfrm flipH="1">
              <a:off x="2320599" y="3405425"/>
              <a:ext cx="2700" cy="1418100"/>
            </a:xfrm>
            <a:prstGeom prst="straightConnector1">
              <a:avLst/>
            </a:prstGeom>
            <a:noFill/>
            <a:ln cap="flat" cmpd="sng" w="38100">
              <a:solidFill>
                <a:srgbClr val="000000"/>
              </a:solidFill>
              <a:prstDash val="solid"/>
              <a:round/>
              <a:headEnd len="med" w="med" type="none"/>
              <a:tailEnd len="med" w="med" type="none"/>
            </a:ln>
          </p:spPr>
        </p:cxnSp>
        <p:cxnSp>
          <p:nvCxnSpPr>
            <p:cNvPr id="203" name="Shape 203"/>
            <p:cNvCxnSpPr>
              <a:stCxn id="204" idx="3"/>
            </p:cNvCxnSpPr>
            <p:nvPr/>
          </p:nvCxnSpPr>
          <p:spPr>
            <a:xfrm>
              <a:off x="1566249" y="3885622"/>
              <a:ext cx="11700" cy="840600"/>
            </a:xfrm>
            <a:prstGeom prst="straightConnector1">
              <a:avLst/>
            </a:prstGeom>
            <a:noFill/>
            <a:ln cap="flat" cmpd="sng" w="38100">
              <a:solidFill>
                <a:srgbClr val="000000"/>
              </a:solidFill>
              <a:prstDash val="solid"/>
              <a:round/>
              <a:headEnd len="med" w="med" type="none"/>
              <a:tailEnd len="med" w="med" type="none"/>
            </a:ln>
          </p:spPr>
        </p:cxnSp>
        <p:sp>
          <p:nvSpPr>
            <p:cNvPr id="205" name="Shape 205"/>
            <p:cNvSpPr/>
            <p:nvPr/>
          </p:nvSpPr>
          <p:spPr>
            <a:xfrm rot="5400000">
              <a:off x="106445" y="2000572"/>
              <a:ext cx="3620100" cy="1302900"/>
            </a:xfrm>
            <a:prstGeom prst="trapezoid">
              <a:avLst>
                <a:gd fmla="val 83114" name="adj"/>
              </a:avLst>
            </a:prstGeom>
            <a:noFill/>
            <a:ln cap="flat" cmpd="sng" w="25400">
              <a:solidFill>
                <a:srgbClr val="00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206" name="Shape 206"/>
            <p:cNvCxnSpPr>
              <a:stCxn id="207" idx="3"/>
              <a:endCxn id="204" idx="1"/>
            </p:cNvCxnSpPr>
            <p:nvPr/>
          </p:nvCxnSpPr>
          <p:spPr>
            <a:xfrm>
              <a:off x="1559949" y="2345548"/>
              <a:ext cx="6300" cy="497400"/>
            </a:xfrm>
            <a:prstGeom prst="straightConnector1">
              <a:avLst/>
            </a:prstGeom>
            <a:noFill/>
            <a:ln cap="flat" cmpd="sng" w="28575">
              <a:solidFill>
                <a:schemeClr val="dk2"/>
              </a:solidFill>
              <a:prstDash val="solid"/>
              <a:round/>
              <a:headEnd len="med" w="med" type="none"/>
              <a:tailEnd len="med" w="med" type="none"/>
            </a:ln>
          </p:spPr>
        </p:cxnSp>
        <p:cxnSp>
          <p:nvCxnSpPr>
            <p:cNvPr id="208" name="Shape 208"/>
            <p:cNvCxnSpPr>
              <a:endCxn id="204" idx="3"/>
            </p:cNvCxnSpPr>
            <p:nvPr/>
          </p:nvCxnSpPr>
          <p:spPr>
            <a:xfrm rot="10800000">
              <a:off x="1566249" y="3885622"/>
              <a:ext cx="33300" cy="29700"/>
            </a:xfrm>
            <a:prstGeom prst="straightConnector1">
              <a:avLst/>
            </a:prstGeom>
            <a:noFill/>
            <a:ln cap="flat" cmpd="sng" w="38100">
              <a:solidFill>
                <a:schemeClr val="dk2"/>
              </a:solidFill>
              <a:prstDash val="solid"/>
              <a:round/>
              <a:headEnd len="med" w="med" type="none"/>
              <a:tailEnd len="med" w="med" type="none"/>
            </a:ln>
          </p:spPr>
        </p:cxnSp>
        <p:grpSp>
          <p:nvGrpSpPr>
            <p:cNvPr id="209" name="Shape 209"/>
            <p:cNvGrpSpPr/>
            <p:nvPr/>
          </p:nvGrpSpPr>
          <p:grpSpPr>
            <a:xfrm>
              <a:off x="635842" y="1082148"/>
              <a:ext cx="1179556" cy="1484400"/>
              <a:chOff x="635842" y="1082148"/>
              <a:chExt cx="1179556" cy="1484400"/>
            </a:xfrm>
          </p:grpSpPr>
          <p:sp>
            <p:nvSpPr>
              <p:cNvPr id="207" name="Shape 207"/>
              <p:cNvSpPr/>
              <p:nvPr/>
            </p:nvSpPr>
            <p:spPr>
              <a:xfrm rot="5400000">
                <a:off x="817749" y="1568898"/>
                <a:ext cx="1484400" cy="510900"/>
              </a:xfrm>
              <a:prstGeom prst="trapezoid">
                <a:avLst>
                  <a:gd fmla="val 83114" name="adj"/>
                </a:avLst>
              </a:prstGeom>
              <a:noFill/>
              <a:ln cap="flat" cmpd="sng" w="25400">
                <a:solidFill>
                  <a:srgbClr val="00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SzPct val="25000"/>
                  <a:buFont typeface="Calibri"/>
                  <a:buNone/>
                </a:pPr>
                <a:r>
                  <a:rPr b="0" i="0" lang="en" sz="1800" u="none" cap="none" strike="noStrike">
                    <a:solidFill>
                      <a:srgbClr val="000000"/>
                    </a:solidFill>
                    <a:latin typeface="Trebuchet MS"/>
                    <a:ea typeface="Trebuchet MS"/>
                    <a:cs typeface="Trebuchet MS"/>
                    <a:sym typeface="Trebuchet MS"/>
                  </a:rPr>
                  <a:t>Mux</a:t>
                </a:r>
              </a:p>
            </p:txBody>
          </p:sp>
          <p:grpSp>
            <p:nvGrpSpPr>
              <p:cNvPr id="210" name="Shape 210"/>
              <p:cNvGrpSpPr/>
              <p:nvPr/>
            </p:nvGrpSpPr>
            <p:grpSpPr>
              <a:xfrm>
                <a:off x="635842" y="2111939"/>
                <a:ext cx="666885" cy="6848"/>
                <a:chOff x="5329237" y="1843084"/>
                <a:chExt cx="938350" cy="9525"/>
              </a:xfrm>
            </p:grpSpPr>
            <p:cxnSp>
              <p:nvCxnSpPr>
                <p:cNvPr id="211" name="Shape 211"/>
                <p:cNvCxnSpPr/>
                <p:nvPr/>
              </p:nvCxnSpPr>
              <p:spPr>
                <a:xfrm>
                  <a:off x="5970587" y="1843084"/>
                  <a:ext cx="297000" cy="0"/>
                </a:xfrm>
                <a:prstGeom prst="straightConnector1">
                  <a:avLst/>
                </a:prstGeom>
                <a:noFill/>
                <a:ln cap="flat" cmpd="sng" w="25400">
                  <a:solidFill>
                    <a:srgbClr val="000000"/>
                  </a:solidFill>
                  <a:prstDash val="solid"/>
                  <a:round/>
                  <a:headEnd len="med" w="med" type="none"/>
                  <a:tailEnd len="med" w="med" type="none"/>
                </a:ln>
              </p:spPr>
            </p:cxnSp>
            <p:cxnSp>
              <p:nvCxnSpPr>
                <p:cNvPr id="212" name="Shape 212"/>
                <p:cNvCxnSpPr/>
                <p:nvPr/>
              </p:nvCxnSpPr>
              <p:spPr>
                <a:xfrm>
                  <a:off x="5329237" y="1852609"/>
                  <a:ext cx="298500" cy="0"/>
                </a:xfrm>
                <a:prstGeom prst="straightConnector1">
                  <a:avLst/>
                </a:prstGeom>
                <a:noFill/>
                <a:ln cap="flat" cmpd="sng" w="25400">
                  <a:solidFill>
                    <a:srgbClr val="000000"/>
                  </a:solidFill>
                  <a:prstDash val="solid"/>
                  <a:round/>
                  <a:headEnd len="med" w="med" type="none"/>
                  <a:tailEnd len="med" w="med" type="none"/>
                </a:ln>
              </p:spPr>
            </p:cxnSp>
          </p:grpSp>
          <p:grpSp>
            <p:nvGrpSpPr>
              <p:cNvPr id="213" name="Shape 213"/>
              <p:cNvGrpSpPr/>
              <p:nvPr/>
            </p:nvGrpSpPr>
            <p:grpSpPr>
              <a:xfrm>
                <a:off x="635842" y="1349939"/>
                <a:ext cx="666885" cy="6848"/>
                <a:chOff x="5329237" y="1843084"/>
                <a:chExt cx="938350" cy="9525"/>
              </a:xfrm>
            </p:grpSpPr>
            <p:cxnSp>
              <p:nvCxnSpPr>
                <p:cNvPr id="214" name="Shape 214"/>
                <p:cNvCxnSpPr/>
                <p:nvPr/>
              </p:nvCxnSpPr>
              <p:spPr>
                <a:xfrm>
                  <a:off x="5970587" y="1843084"/>
                  <a:ext cx="297000" cy="0"/>
                </a:xfrm>
                <a:prstGeom prst="straightConnector1">
                  <a:avLst/>
                </a:prstGeom>
                <a:noFill/>
                <a:ln cap="flat" cmpd="sng" w="25400">
                  <a:solidFill>
                    <a:srgbClr val="000000"/>
                  </a:solidFill>
                  <a:prstDash val="solid"/>
                  <a:round/>
                  <a:headEnd len="med" w="med" type="none"/>
                  <a:tailEnd len="med" w="med" type="none"/>
                </a:ln>
              </p:spPr>
            </p:cxnSp>
            <p:cxnSp>
              <p:nvCxnSpPr>
                <p:cNvPr id="215" name="Shape 215"/>
                <p:cNvCxnSpPr/>
                <p:nvPr/>
              </p:nvCxnSpPr>
              <p:spPr>
                <a:xfrm>
                  <a:off x="5329237" y="1852609"/>
                  <a:ext cx="298500" cy="0"/>
                </a:xfrm>
                <a:prstGeom prst="straightConnector1">
                  <a:avLst/>
                </a:prstGeom>
                <a:noFill/>
                <a:ln cap="flat" cmpd="sng" w="25400">
                  <a:solidFill>
                    <a:srgbClr val="000000"/>
                  </a:solidFill>
                  <a:prstDash val="solid"/>
                  <a:round/>
                  <a:headEnd len="med" w="med" type="none"/>
                  <a:tailEnd len="med" w="med" type="none"/>
                </a:ln>
              </p:spPr>
            </p:cxnSp>
          </p:grpSp>
        </p:grpSp>
        <p:grpSp>
          <p:nvGrpSpPr>
            <p:cNvPr id="216" name="Shape 216"/>
            <p:cNvGrpSpPr/>
            <p:nvPr/>
          </p:nvGrpSpPr>
          <p:grpSpPr>
            <a:xfrm>
              <a:off x="635842" y="2627572"/>
              <a:ext cx="1179556" cy="1473600"/>
              <a:chOff x="635842" y="951172"/>
              <a:chExt cx="1179556" cy="1473600"/>
            </a:xfrm>
          </p:grpSpPr>
          <p:sp>
            <p:nvSpPr>
              <p:cNvPr id="204" name="Shape 204"/>
              <p:cNvSpPr/>
              <p:nvPr/>
            </p:nvSpPr>
            <p:spPr>
              <a:xfrm rot="5400000">
                <a:off x="829449" y="1438822"/>
                <a:ext cx="1473600" cy="498300"/>
              </a:xfrm>
              <a:prstGeom prst="trapezoid">
                <a:avLst>
                  <a:gd fmla="val 83114" name="adj"/>
                </a:avLst>
              </a:prstGeom>
              <a:noFill/>
              <a:ln cap="flat" cmpd="sng" w="25400">
                <a:solidFill>
                  <a:srgbClr val="00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SzPct val="25000"/>
                  <a:buFont typeface="Calibri"/>
                  <a:buNone/>
                </a:pPr>
                <a:r>
                  <a:rPr b="0" i="0" lang="en" sz="1800" u="none" cap="none" strike="noStrike">
                    <a:solidFill>
                      <a:srgbClr val="000000"/>
                    </a:solidFill>
                    <a:latin typeface="Trebuchet MS"/>
                    <a:ea typeface="Trebuchet MS"/>
                    <a:cs typeface="Trebuchet MS"/>
                    <a:sym typeface="Trebuchet MS"/>
                  </a:rPr>
                  <a:t>Mux</a:t>
                </a:r>
              </a:p>
            </p:txBody>
          </p:sp>
          <p:grpSp>
            <p:nvGrpSpPr>
              <p:cNvPr id="217" name="Shape 217"/>
              <p:cNvGrpSpPr/>
              <p:nvPr/>
            </p:nvGrpSpPr>
            <p:grpSpPr>
              <a:xfrm>
                <a:off x="635842" y="1349939"/>
                <a:ext cx="666885" cy="6848"/>
                <a:chOff x="5329237" y="1843084"/>
                <a:chExt cx="938350" cy="9525"/>
              </a:xfrm>
            </p:grpSpPr>
            <p:cxnSp>
              <p:nvCxnSpPr>
                <p:cNvPr id="218" name="Shape 218"/>
                <p:cNvCxnSpPr/>
                <p:nvPr/>
              </p:nvCxnSpPr>
              <p:spPr>
                <a:xfrm>
                  <a:off x="5970587" y="1843084"/>
                  <a:ext cx="297000" cy="0"/>
                </a:xfrm>
                <a:prstGeom prst="straightConnector1">
                  <a:avLst/>
                </a:prstGeom>
                <a:noFill/>
                <a:ln cap="flat" cmpd="sng" w="25400">
                  <a:solidFill>
                    <a:srgbClr val="000000"/>
                  </a:solidFill>
                  <a:prstDash val="solid"/>
                  <a:round/>
                  <a:headEnd len="med" w="med" type="none"/>
                  <a:tailEnd len="med" w="med" type="none"/>
                </a:ln>
              </p:spPr>
            </p:cxnSp>
            <p:cxnSp>
              <p:nvCxnSpPr>
                <p:cNvPr id="219" name="Shape 219"/>
                <p:cNvCxnSpPr/>
                <p:nvPr/>
              </p:nvCxnSpPr>
              <p:spPr>
                <a:xfrm>
                  <a:off x="5329237" y="1852609"/>
                  <a:ext cx="298500" cy="0"/>
                </a:xfrm>
                <a:prstGeom prst="straightConnector1">
                  <a:avLst/>
                </a:prstGeom>
                <a:noFill/>
                <a:ln cap="flat" cmpd="sng" w="25400">
                  <a:solidFill>
                    <a:srgbClr val="000000"/>
                  </a:solidFill>
                  <a:prstDash val="solid"/>
                  <a:round/>
                  <a:headEnd len="med" w="med" type="none"/>
                  <a:tailEnd len="med" w="med" type="none"/>
                </a:ln>
              </p:spPr>
            </p:cxnSp>
          </p:grpSp>
          <p:grpSp>
            <p:nvGrpSpPr>
              <p:cNvPr id="220" name="Shape 220"/>
              <p:cNvGrpSpPr/>
              <p:nvPr/>
            </p:nvGrpSpPr>
            <p:grpSpPr>
              <a:xfrm>
                <a:off x="635842" y="2111939"/>
                <a:ext cx="666885" cy="6848"/>
                <a:chOff x="5329237" y="1843084"/>
                <a:chExt cx="938350" cy="9525"/>
              </a:xfrm>
            </p:grpSpPr>
            <p:cxnSp>
              <p:nvCxnSpPr>
                <p:cNvPr id="221" name="Shape 221"/>
                <p:cNvCxnSpPr/>
                <p:nvPr/>
              </p:nvCxnSpPr>
              <p:spPr>
                <a:xfrm>
                  <a:off x="5970587" y="1843084"/>
                  <a:ext cx="297000" cy="0"/>
                </a:xfrm>
                <a:prstGeom prst="straightConnector1">
                  <a:avLst/>
                </a:prstGeom>
                <a:noFill/>
                <a:ln cap="flat" cmpd="sng" w="25400">
                  <a:solidFill>
                    <a:srgbClr val="000000"/>
                  </a:solidFill>
                  <a:prstDash val="solid"/>
                  <a:round/>
                  <a:headEnd len="med" w="med" type="none"/>
                  <a:tailEnd len="med" w="med" type="none"/>
                </a:ln>
              </p:spPr>
            </p:cxnSp>
            <p:cxnSp>
              <p:nvCxnSpPr>
                <p:cNvPr id="222" name="Shape 222"/>
                <p:cNvCxnSpPr/>
                <p:nvPr/>
              </p:nvCxnSpPr>
              <p:spPr>
                <a:xfrm>
                  <a:off x="5329237" y="1852609"/>
                  <a:ext cx="298500" cy="0"/>
                </a:xfrm>
                <a:prstGeom prst="straightConnector1">
                  <a:avLst/>
                </a:prstGeom>
                <a:noFill/>
                <a:ln cap="flat" cmpd="sng" w="25400">
                  <a:solidFill>
                    <a:srgbClr val="000000"/>
                  </a:solidFill>
                  <a:prstDash val="solid"/>
                  <a:round/>
                  <a:headEnd len="med" w="med" type="none"/>
                  <a:tailEnd len="med" w="med" type="none"/>
                </a:ln>
              </p:spPr>
            </p:cxnSp>
          </p:grpSp>
        </p:grpSp>
      </p:grpSp>
      <p:sp>
        <p:nvSpPr>
          <p:cNvPr id="223" name="Shape 223"/>
          <p:cNvSpPr txBox="1"/>
          <p:nvPr>
            <p:ph type="ctrTitle"/>
          </p:nvPr>
        </p:nvSpPr>
        <p:spPr>
          <a:xfrm>
            <a:off x="311700" y="306850"/>
            <a:ext cx="8520600" cy="530700"/>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chemeClr val="lt1"/>
              </a:buClr>
              <a:buSzPct val="25000"/>
              <a:buFont typeface="Trebuchet MS"/>
              <a:buNone/>
            </a:pPr>
            <a:r>
              <a:rPr lang="en" sz="3600">
                <a:solidFill>
                  <a:schemeClr val="dk1"/>
                </a:solidFill>
              </a:rPr>
              <a:t>STT</a:t>
            </a:r>
            <a:r>
              <a:rPr b="0" i="0" lang="en" sz="3600" u="none" cap="none" strike="noStrike">
                <a:solidFill>
                  <a:schemeClr val="dk1"/>
                </a:solidFill>
                <a:latin typeface="Trebuchet MS"/>
                <a:ea typeface="Trebuchet MS"/>
                <a:cs typeface="Trebuchet MS"/>
                <a:sym typeface="Trebuchet MS"/>
              </a:rPr>
              <a:t> Based Look Up Table (STT-LUT)</a:t>
            </a:r>
          </a:p>
        </p:txBody>
      </p:sp>
      <p:sp>
        <p:nvSpPr>
          <p:cNvPr id="224" name="Shape 224"/>
          <p:cNvSpPr txBox="1"/>
          <p:nvPr/>
        </p:nvSpPr>
        <p:spPr>
          <a:xfrm>
            <a:off x="2752000" y="4675375"/>
            <a:ext cx="2465400" cy="369900"/>
          </a:xfrm>
          <a:prstGeom prst="rect">
            <a:avLst/>
          </a:prstGeom>
          <a:noFill/>
          <a:ln cap="flat" cmpd="sng" w="9525">
            <a:solidFill>
              <a:schemeClr val="lt1">
                <a:alpha val="0"/>
              </a:schemeClr>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Helvetica Neue"/>
              <a:buNone/>
            </a:pPr>
            <a:r>
              <a:rPr b="1" i="1" lang="en" sz="2000" u="none" cap="none" strike="noStrike">
                <a:solidFill>
                  <a:schemeClr val="lt1"/>
                </a:solidFill>
                <a:latin typeface="Trebuchet MS"/>
                <a:ea typeface="Trebuchet MS"/>
                <a:cs typeface="Trebuchet MS"/>
                <a:sym typeface="Trebuchet MS"/>
              </a:rPr>
              <a:t>n</a:t>
            </a:r>
            <a:r>
              <a:rPr b="1" i="0" lang="en" sz="2000" u="none" cap="none" strike="noStrike">
                <a:solidFill>
                  <a:schemeClr val="lt1"/>
                </a:solidFill>
                <a:latin typeface="Trebuchet MS"/>
                <a:ea typeface="Trebuchet MS"/>
                <a:cs typeface="Trebuchet MS"/>
                <a:sym typeface="Trebuchet MS"/>
              </a:rPr>
              <a:t> selector inputs</a:t>
            </a:r>
          </a:p>
        </p:txBody>
      </p:sp>
      <p:pic>
        <p:nvPicPr>
          <p:cNvPr id="225" name="Shape 225"/>
          <p:cNvPicPr preferRelativeResize="0"/>
          <p:nvPr/>
        </p:nvPicPr>
        <p:blipFill rotWithShape="1">
          <a:blip r:embed="rId3">
            <a:alphaModFix/>
          </a:blip>
          <a:srcRect b="0" l="0" r="32005" t="0"/>
          <a:stretch/>
        </p:blipFill>
        <p:spPr>
          <a:xfrm>
            <a:off x="505125" y="1479900"/>
            <a:ext cx="1767600" cy="2368800"/>
          </a:xfrm>
          <a:prstGeom prst="rect">
            <a:avLst/>
          </a:prstGeom>
          <a:noFill/>
          <a:ln>
            <a:noFill/>
          </a:ln>
        </p:spPr>
      </p:pic>
      <p:pic>
        <p:nvPicPr>
          <p:cNvPr descr="1.JPG" id="226" name="Shape 226"/>
          <p:cNvPicPr preferRelativeResize="0"/>
          <p:nvPr/>
        </p:nvPicPr>
        <p:blipFill>
          <a:blip r:embed="rId4">
            <a:alphaModFix/>
          </a:blip>
          <a:stretch>
            <a:fillRect/>
          </a:stretch>
        </p:blipFill>
        <p:spPr>
          <a:xfrm>
            <a:off x="2852750" y="1276175"/>
            <a:ext cx="348267" cy="530700"/>
          </a:xfrm>
          <a:prstGeom prst="rect">
            <a:avLst/>
          </a:prstGeom>
          <a:noFill/>
          <a:ln>
            <a:noFill/>
          </a:ln>
        </p:spPr>
      </p:pic>
      <p:pic>
        <p:nvPicPr>
          <p:cNvPr descr="1.JPG" id="227" name="Shape 227"/>
          <p:cNvPicPr preferRelativeResize="0"/>
          <p:nvPr/>
        </p:nvPicPr>
        <p:blipFill>
          <a:blip r:embed="rId4">
            <a:alphaModFix/>
          </a:blip>
          <a:stretch>
            <a:fillRect/>
          </a:stretch>
        </p:blipFill>
        <p:spPr>
          <a:xfrm>
            <a:off x="2852750" y="1961975"/>
            <a:ext cx="348267" cy="530700"/>
          </a:xfrm>
          <a:prstGeom prst="rect">
            <a:avLst/>
          </a:prstGeom>
          <a:noFill/>
          <a:ln>
            <a:noFill/>
          </a:ln>
        </p:spPr>
      </p:pic>
      <p:pic>
        <p:nvPicPr>
          <p:cNvPr descr="1.JPG" id="228" name="Shape 228"/>
          <p:cNvPicPr preferRelativeResize="0"/>
          <p:nvPr/>
        </p:nvPicPr>
        <p:blipFill>
          <a:blip r:embed="rId4">
            <a:alphaModFix/>
          </a:blip>
          <a:stretch>
            <a:fillRect/>
          </a:stretch>
        </p:blipFill>
        <p:spPr>
          <a:xfrm>
            <a:off x="2852750" y="2800175"/>
            <a:ext cx="348267" cy="530700"/>
          </a:xfrm>
          <a:prstGeom prst="rect">
            <a:avLst/>
          </a:prstGeom>
          <a:noFill/>
          <a:ln>
            <a:noFill/>
          </a:ln>
        </p:spPr>
      </p:pic>
      <p:pic>
        <p:nvPicPr>
          <p:cNvPr descr="1.JPG" id="229" name="Shape 229"/>
          <p:cNvPicPr preferRelativeResize="0"/>
          <p:nvPr/>
        </p:nvPicPr>
        <p:blipFill>
          <a:blip r:embed="rId4">
            <a:alphaModFix/>
          </a:blip>
          <a:stretch>
            <a:fillRect/>
          </a:stretch>
        </p:blipFill>
        <p:spPr>
          <a:xfrm>
            <a:off x="2852750" y="3562175"/>
            <a:ext cx="348267" cy="530700"/>
          </a:xfrm>
          <a:prstGeom prst="rect">
            <a:avLst/>
          </a:prstGeom>
          <a:noFill/>
          <a:ln>
            <a:noFill/>
          </a:ln>
        </p:spPr>
      </p:pic>
      <p:sp>
        <p:nvSpPr>
          <p:cNvPr id="230" name="Shape 230"/>
          <p:cNvSpPr/>
          <p:nvPr/>
        </p:nvSpPr>
        <p:spPr>
          <a:xfrm>
            <a:off x="5132500" y="3159150"/>
            <a:ext cx="3534300" cy="1365600"/>
          </a:xfrm>
          <a:prstGeom prst="wedgeRoundRectCallout">
            <a:avLst>
              <a:gd fmla="val -69716" name="adj1"/>
              <a:gd fmla="val -62004" name="adj2"/>
              <a:gd fmla="val 0" name="adj3"/>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000" u="none" cap="none" strike="noStrike">
                <a:solidFill>
                  <a:srgbClr val="FFFFFF"/>
                </a:solidFill>
                <a:latin typeface="Trebuchet MS"/>
                <a:ea typeface="Trebuchet MS"/>
                <a:cs typeface="Trebuchet MS"/>
                <a:sym typeface="Trebuchet MS"/>
              </a:rPr>
              <a:t>Each MUX consists of a number of logic subcircuits</a:t>
            </a:r>
          </a:p>
        </p:txBody>
      </p:sp>
      <p:sp>
        <p:nvSpPr>
          <p:cNvPr id="231" name="Shape 231"/>
          <p:cNvSpPr/>
          <p:nvPr/>
        </p:nvSpPr>
        <p:spPr>
          <a:xfrm>
            <a:off x="5132500" y="1164350"/>
            <a:ext cx="3534300" cy="1182900"/>
          </a:xfrm>
          <a:prstGeom prst="wedgeRoundRectCallout">
            <a:avLst>
              <a:gd fmla="val -69245" name="adj1"/>
              <a:gd fmla="val -46454" name="adj2"/>
              <a:gd fmla="val 0" name="adj3"/>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 sz="2000" u="none" cap="none" strike="noStrike">
                <a:solidFill>
                  <a:srgbClr val="FFFFFF"/>
                </a:solidFill>
                <a:latin typeface="Trebuchet MS"/>
                <a:ea typeface="Trebuchet MS"/>
                <a:cs typeface="Trebuchet MS"/>
                <a:sym typeface="Trebuchet MS"/>
              </a:rPr>
              <a:t>Each STT-LUT consists of a number of multiplexers and </a:t>
            </a:r>
            <a:r>
              <a:rPr lang="en" sz="2000">
                <a:solidFill>
                  <a:srgbClr val="FFFFFF"/>
                </a:solidFill>
                <a:latin typeface="Trebuchet MS"/>
                <a:ea typeface="Trebuchet MS"/>
                <a:cs typeface="Trebuchet MS"/>
                <a:sym typeface="Trebuchet MS"/>
              </a:rPr>
              <a:t>STTRAM</a:t>
            </a:r>
          </a:p>
        </p:txBody>
      </p:sp>
      <p:sp>
        <p:nvSpPr>
          <p:cNvPr id="232" name="Shape 232"/>
          <p:cNvSpPr/>
          <p:nvPr/>
        </p:nvSpPr>
        <p:spPr>
          <a:xfrm>
            <a:off x="267450" y="1164350"/>
            <a:ext cx="1847700" cy="3083400"/>
          </a:xfrm>
          <a:prstGeom prst="wedgeRoundRectCallout">
            <a:avLst>
              <a:gd fmla="val 97109" name="adj1"/>
              <a:gd fmla="val -40811" name="adj2"/>
              <a:gd fmla="val 0" name="adj3"/>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1800" u="none" cap="none" strike="noStrike">
                <a:solidFill>
                  <a:srgbClr val="FFFFFF"/>
                </a:solidFill>
                <a:latin typeface="Trebuchet MS"/>
                <a:ea typeface="Trebuchet MS"/>
                <a:cs typeface="Trebuchet MS"/>
                <a:sym typeface="Trebuchet MS"/>
              </a:rPr>
              <a:t> STTRAM cell</a:t>
            </a:r>
          </a:p>
          <a:p>
            <a:pPr indent="0" lvl="0" marL="0" marR="0" rtl="0" algn="l">
              <a:lnSpc>
                <a:spcPct val="100000"/>
              </a:lnSpc>
              <a:spcBef>
                <a:spcPts val="0"/>
              </a:spcBef>
              <a:spcAft>
                <a:spcPts val="0"/>
              </a:spcAft>
              <a:buClr>
                <a:srgbClr val="000000"/>
              </a:buClr>
              <a:buSzPct val="25000"/>
              <a:buFont typeface="Arial"/>
              <a:buNone/>
            </a:pPr>
            <a:r>
              <a:rPr b="1" i="0" lang="en" sz="1800" u="none" cap="none" strike="noStrike">
                <a:solidFill>
                  <a:srgbClr val="FFFFFF"/>
                </a:solidFill>
                <a:latin typeface="Trebuchet MS"/>
                <a:ea typeface="Trebuchet MS"/>
                <a:cs typeface="Trebuchet MS"/>
                <a:sym typeface="Trebuchet MS"/>
              </a:rPr>
              <a:t>        </a:t>
            </a:r>
            <a:r>
              <a:rPr b="1" i="0" lang="en" sz="1100" u="none" cap="none" strike="noStrike">
                <a:solidFill>
                  <a:srgbClr val="FFFFFF"/>
                </a:solidFill>
                <a:latin typeface="Trebuchet MS"/>
                <a:ea typeface="Trebuchet MS"/>
                <a:cs typeface="Trebuchet MS"/>
                <a:sym typeface="Trebuchet MS"/>
              </a:rPr>
              <a:t>bit line</a:t>
            </a:r>
          </a:p>
          <a:p>
            <a:pPr indent="0" lvl="0" marL="0" marR="0" rtl="0" algn="l">
              <a:lnSpc>
                <a:spcPct val="100000"/>
              </a:lnSpc>
              <a:spcBef>
                <a:spcPts val="0"/>
              </a:spcBef>
              <a:spcAft>
                <a:spcPts val="0"/>
              </a:spcAft>
              <a:buClr>
                <a:srgbClr val="000000"/>
              </a:buClr>
              <a:buFont typeface="Arial"/>
              <a:buNone/>
            </a:pPr>
            <a:r>
              <a:t/>
            </a:r>
            <a:endParaRPr b="1"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1"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1"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1"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1"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1"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1"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ct val="25000"/>
              <a:buFont typeface="Arial"/>
              <a:buNone/>
            </a:pPr>
            <a:r>
              <a:rPr b="1" i="0" lang="en" sz="1100" u="none" cap="none" strike="noStrike">
                <a:solidFill>
                  <a:srgbClr val="FFFFFF"/>
                </a:solidFill>
                <a:latin typeface="Trebuchet MS"/>
                <a:ea typeface="Trebuchet MS"/>
                <a:cs typeface="Trebuchet MS"/>
                <a:sym typeface="Trebuchet MS"/>
              </a:rPr>
              <a:t>word</a:t>
            </a:r>
          </a:p>
          <a:p>
            <a:pPr indent="0" lvl="0" marL="0" marR="0" rtl="0" algn="l">
              <a:lnSpc>
                <a:spcPct val="100000"/>
              </a:lnSpc>
              <a:spcBef>
                <a:spcPts val="0"/>
              </a:spcBef>
              <a:spcAft>
                <a:spcPts val="0"/>
              </a:spcAft>
              <a:buClr>
                <a:srgbClr val="000000"/>
              </a:buClr>
              <a:buSzPct val="25000"/>
              <a:buFont typeface="Arial"/>
              <a:buNone/>
            </a:pPr>
            <a:r>
              <a:rPr b="1" i="0" lang="en" sz="1100" u="none" cap="none" strike="noStrike">
                <a:solidFill>
                  <a:srgbClr val="FFFFFF"/>
                </a:solidFill>
                <a:latin typeface="Trebuchet MS"/>
                <a:ea typeface="Trebuchet MS"/>
                <a:cs typeface="Trebuchet MS"/>
                <a:sym typeface="Trebuchet MS"/>
              </a:rPr>
              <a:t>line</a:t>
            </a:r>
          </a:p>
          <a:p>
            <a:pPr indent="0" lvl="0" marL="0" marR="0" rtl="0" algn="l">
              <a:lnSpc>
                <a:spcPct val="100000"/>
              </a:lnSpc>
              <a:spcBef>
                <a:spcPts val="0"/>
              </a:spcBef>
              <a:spcAft>
                <a:spcPts val="0"/>
              </a:spcAft>
              <a:buClr>
                <a:srgbClr val="000000"/>
              </a:buClr>
              <a:buFont typeface="Arial"/>
              <a:buNone/>
            </a:pPr>
            <a:r>
              <a:t/>
            </a:r>
            <a:endParaRPr b="1"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1" i="0" sz="11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ct val="25000"/>
              <a:buFont typeface="Arial"/>
              <a:buNone/>
            </a:pPr>
            <a:r>
              <a:rPr b="1" i="0" lang="en" sz="1100" u="none" cap="none" strike="noStrike">
                <a:solidFill>
                  <a:srgbClr val="FFFFFF"/>
                </a:solidFill>
                <a:latin typeface="Trebuchet MS"/>
                <a:ea typeface="Trebuchet MS"/>
                <a:cs typeface="Trebuchet MS"/>
                <a:sym typeface="Trebuchet MS"/>
              </a:rPr>
              <a:t>            source line</a:t>
            </a:r>
          </a:p>
        </p:txBody>
      </p:sp>
      <p:sp>
        <p:nvSpPr>
          <p:cNvPr id="233" name="Shape 233"/>
          <p:cNvSpPr txBox="1"/>
          <p:nvPr>
            <p:ph idx="12" type="sldNum"/>
          </p:nvPr>
        </p:nvSpPr>
        <p:spPr>
          <a:xfrm>
            <a:off x="8404410" y="164727"/>
            <a:ext cx="493200" cy="273900"/>
          </a:xfrm>
          <a:prstGeom prst="rect">
            <a:avLst/>
          </a:prstGeom>
        </p:spPr>
        <p:txBody>
          <a:bodyPr anchorCtr="0" anchor="ctr" bIns="45700" lIns="91425" rIns="91425" tIns="45700">
            <a:noAutofit/>
          </a:bodyPr>
          <a:lstStyle/>
          <a:p>
            <a:pPr lvl="0" rtl="0">
              <a:spcBef>
                <a:spcPts val="0"/>
              </a:spcBef>
              <a:buClr>
                <a:schemeClr val="dk2"/>
              </a:buClr>
              <a:buSzPct val="25000"/>
              <a:buFont typeface="Arial"/>
              <a:buNone/>
            </a:pPr>
            <a:fld id="{00000000-1234-1234-1234-123412341234}" type="slidenum">
              <a:rPr lang="en" sz="1400"/>
              <a:t>‹#›</a:t>
            </a:fld>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7" name="Shape 237"/>
        <p:cNvGrpSpPr/>
        <p:nvPr/>
      </p:nvGrpSpPr>
      <p:grpSpPr>
        <a:xfrm>
          <a:off x="0" y="0"/>
          <a:ext cx="0" cy="0"/>
          <a:chOff x="0" y="0"/>
          <a:chExt cx="0" cy="0"/>
        </a:xfrm>
      </p:grpSpPr>
      <p:sp>
        <p:nvSpPr>
          <p:cNvPr id="238" name="Shape 238"/>
          <p:cNvSpPr txBox="1"/>
          <p:nvPr>
            <p:ph type="title"/>
          </p:nvPr>
        </p:nvSpPr>
        <p:spPr>
          <a:xfrm>
            <a:off x="457200" y="114300"/>
            <a:ext cx="8229600" cy="1436699"/>
          </a:xfrm>
          <a:prstGeom prst="rect">
            <a:avLst/>
          </a:prstGeom>
          <a:no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 sz="3600" u="none" cap="none" strike="noStrike">
                <a:solidFill>
                  <a:schemeClr val="dk1"/>
                </a:solidFill>
                <a:latin typeface="Trebuchet MS"/>
                <a:ea typeface="Trebuchet MS"/>
                <a:cs typeface="Trebuchet MS"/>
                <a:sym typeface="Trebuchet MS"/>
              </a:rPr>
              <a:t>Logic </a:t>
            </a:r>
            <a:r>
              <a:rPr lang="en" sz="3600">
                <a:solidFill>
                  <a:schemeClr val="dk1"/>
                </a:solidFill>
              </a:rPr>
              <a:t>Mapping</a:t>
            </a:r>
            <a:r>
              <a:rPr b="0" i="0" lang="en" sz="3600" u="none" cap="none" strike="noStrike">
                <a:solidFill>
                  <a:schemeClr val="dk1"/>
                </a:solidFill>
                <a:latin typeface="Trebuchet MS"/>
                <a:ea typeface="Trebuchet MS"/>
                <a:cs typeface="Trebuchet MS"/>
                <a:sym typeface="Trebuchet MS"/>
              </a:rPr>
              <a:t> </a:t>
            </a:r>
            <a:r>
              <a:rPr lang="en" sz="3600">
                <a:solidFill>
                  <a:schemeClr val="dk1"/>
                </a:solidFill>
              </a:rPr>
              <a:t>U</a:t>
            </a:r>
            <a:r>
              <a:rPr b="0" i="0" lang="en" sz="3600" u="none" cap="none" strike="noStrike">
                <a:solidFill>
                  <a:schemeClr val="dk1"/>
                </a:solidFill>
                <a:latin typeface="Trebuchet MS"/>
                <a:ea typeface="Trebuchet MS"/>
                <a:cs typeface="Trebuchet MS"/>
                <a:sym typeface="Trebuchet MS"/>
              </a:rPr>
              <a:t>sing LUT</a:t>
            </a:r>
          </a:p>
        </p:txBody>
      </p:sp>
      <p:sp>
        <p:nvSpPr>
          <p:cNvPr id="239" name="Shape 239"/>
          <p:cNvSpPr txBox="1"/>
          <p:nvPr>
            <p:ph idx="1" type="body"/>
          </p:nvPr>
        </p:nvSpPr>
        <p:spPr>
          <a:xfrm>
            <a:off x="228600" y="1551000"/>
            <a:ext cx="4343400" cy="3353700"/>
          </a:xfrm>
          <a:prstGeom prst="rect">
            <a:avLst/>
          </a:prstGeom>
          <a:noFill/>
          <a:ln>
            <a:noFill/>
          </a:ln>
        </p:spPr>
        <p:txBody>
          <a:bodyPr anchorCtr="0" anchor="t" bIns="45700" lIns="91425" rIns="91425" tIns="45700">
            <a:noAutofit/>
          </a:bodyPr>
          <a:lstStyle/>
          <a:p>
            <a:pPr indent="-228600" lvl="0" marL="457200" marR="0" rtl="0" algn="l">
              <a:lnSpc>
                <a:spcPct val="100000"/>
              </a:lnSpc>
              <a:spcBef>
                <a:spcPts val="0"/>
              </a:spcBef>
              <a:spcAft>
                <a:spcPts val="0"/>
              </a:spcAft>
              <a:buClr>
                <a:schemeClr val="lt1"/>
              </a:buClr>
              <a:buSzPct val="100000"/>
              <a:buFont typeface="Noto Sans Symbols"/>
              <a:buChar char="●"/>
            </a:pPr>
            <a:r>
              <a:rPr b="0" i="0" lang="en" sz="2000" u="none" cap="none" strike="noStrike">
                <a:solidFill>
                  <a:srgbClr val="FFFFFF"/>
                </a:solidFill>
                <a:latin typeface="Arial"/>
                <a:ea typeface="Arial"/>
                <a:cs typeface="Arial"/>
                <a:sym typeface="Arial"/>
              </a:rPr>
              <a:t>B</a:t>
            </a:r>
            <a:r>
              <a:rPr b="0" i="0" lang="en" sz="2000" u="none" cap="none" strike="noStrike">
                <a:solidFill>
                  <a:schemeClr val="lt1"/>
                </a:solidFill>
                <a:latin typeface="Trebuchet MS"/>
                <a:ea typeface="Trebuchet MS"/>
                <a:cs typeface="Trebuchet MS"/>
                <a:sym typeface="Trebuchet MS"/>
              </a:rPr>
              <a:t>y programming the </a:t>
            </a:r>
            <a:r>
              <a:rPr lang="en" sz="2000"/>
              <a:t>MTJs</a:t>
            </a:r>
            <a:r>
              <a:rPr b="0" i="0" lang="en" sz="2000" u="none" cap="none" strike="noStrike">
                <a:solidFill>
                  <a:schemeClr val="lt1"/>
                </a:solidFill>
                <a:latin typeface="Trebuchet MS"/>
                <a:ea typeface="Trebuchet MS"/>
                <a:cs typeface="Trebuchet MS"/>
                <a:sym typeface="Trebuchet MS"/>
              </a:rPr>
              <a:t>, </a:t>
            </a:r>
            <a:r>
              <a:rPr lang="en" sz="2000"/>
              <a:t>we</a:t>
            </a:r>
            <a:r>
              <a:rPr b="0" i="0" lang="en" sz="2000" u="none" cap="none" strike="noStrike">
                <a:solidFill>
                  <a:schemeClr val="lt1"/>
                </a:solidFill>
                <a:latin typeface="Trebuchet MS"/>
                <a:ea typeface="Trebuchet MS"/>
                <a:cs typeface="Trebuchet MS"/>
                <a:sym typeface="Trebuchet MS"/>
              </a:rPr>
              <a:t> can </a:t>
            </a:r>
            <a:r>
              <a:rPr lang="en" sz="2000"/>
              <a:t>map</a:t>
            </a:r>
            <a:r>
              <a:rPr b="0" i="0" lang="en" sz="2000" u="none" cap="none" strike="noStrike">
                <a:solidFill>
                  <a:schemeClr val="lt1"/>
                </a:solidFill>
                <a:latin typeface="Trebuchet MS"/>
                <a:ea typeface="Trebuchet MS"/>
                <a:cs typeface="Trebuchet MS"/>
                <a:sym typeface="Trebuchet MS"/>
              </a:rPr>
              <a:t> any arbitrary logic function </a:t>
            </a:r>
          </a:p>
          <a:p>
            <a:pPr indent="-228600" lvl="0" marL="457200" marR="0" rtl="0" algn="l">
              <a:lnSpc>
                <a:spcPct val="100000"/>
              </a:lnSpc>
              <a:spcBef>
                <a:spcPts val="2000"/>
              </a:spcBef>
              <a:spcAft>
                <a:spcPts val="0"/>
              </a:spcAft>
              <a:buClr>
                <a:schemeClr val="lt1"/>
              </a:buClr>
              <a:buSzPct val="100000"/>
              <a:buFont typeface="Noto Sans Symbols"/>
              <a:buChar char="●"/>
            </a:pPr>
            <a:r>
              <a:rPr b="0" i="0" lang="en" sz="2000" u="none" cap="none" strike="noStrike">
                <a:solidFill>
                  <a:schemeClr val="lt1"/>
                </a:solidFill>
                <a:latin typeface="Trebuchet MS"/>
                <a:ea typeface="Trebuchet MS"/>
                <a:cs typeface="Trebuchet MS"/>
                <a:sym typeface="Trebuchet MS"/>
              </a:rPr>
              <a:t>LUT fan-in sets a limit on number of input variables</a:t>
            </a:r>
          </a:p>
          <a:p>
            <a:pPr indent="-228600" lvl="0" marL="457200" marR="0" rtl="0" algn="l">
              <a:lnSpc>
                <a:spcPct val="100000"/>
              </a:lnSpc>
              <a:spcBef>
                <a:spcPts val="2000"/>
              </a:spcBef>
              <a:spcAft>
                <a:spcPts val="0"/>
              </a:spcAft>
              <a:buClr>
                <a:schemeClr val="lt1"/>
              </a:buClr>
              <a:buSzPct val="100000"/>
              <a:buFont typeface="Noto Sans Symbols"/>
              <a:buChar char="●"/>
            </a:pPr>
            <a:r>
              <a:rPr b="0" i="0" lang="en" sz="2000" u="none" cap="none" strike="noStrike">
                <a:solidFill>
                  <a:schemeClr val="lt1"/>
                </a:solidFill>
                <a:latin typeface="Trebuchet MS"/>
                <a:ea typeface="Trebuchet MS"/>
                <a:cs typeface="Trebuchet MS"/>
                <a:sym typeface="Trebuchet MS"/>
              </a:rPr>
              <a:t>LUT is single output</a:t>
            </a:r>
          </a:p>
        </p:txBody>
      </p:sp>
      <p:pic>
        <p:nvPicPr>
          <p:cNvPr id="240" name="Shape 240"/>
          <p:cNvPicPr preferRelativeResize="0"/>
          <p:nvPr/>
        </p:nvPicPr>
        <p:blipFill rotWithShape="1">
          <a:blip r:embed="rId3">
            <a:alphaModFix/>
          </a:blip>
          <a:srcRect b="0" l="0" r="0" t="0"/>
          <a:stretch/>
        </p:blipFill>
        <p:spPr>
          <a:xfrm>
            <a:off x="4679000" y="1464475"/>
            <a:ext cx="3725399" cy="3440100"/>
          </a:xfrm>
          <a:prstGeom prst="rect">
            <a:avLst/>
          </a:prstGeom>
          <a:noFill/>
          <a:ln>
            <a:noFill/>
          </a:ln>
        </p:spPr>
      </p:pic>
      <p:sp>
        <p:nvSpPr>
          <p:cNvPr id="241" name="Shape 241"/>
          <p:cNvSpPr txBox="1"/>
          <p:nvPr/>
        </p:nvSpPr>
        <p:spPr>
          <a:xfrm>
            <a:off x="7265050" y="1603475"/>
            <a:ext cx="1307400" cy="320700"/>
          </a:xfrm>
          <a:prstGeom prst="rect">
            <a:avLst/>
          </a:prstGeom>
          <a:noFill/>
          <a:ln>
            <a:noFill/>
          </a:ln>
        </p:spPr>
        <p:txBody>
          <a:bodyPr anchorCtr="0" anchor="t" bIns="91425" lIns="91425" rIns="91425" tIns="91425">
            <a:noAutofit/>
          </a:bodyPr>
          <a:lstStyle/>
          <a:p>
            <a:pPr lvl="0">
              <a:spcBef>
                <a:spcPts val="0"/>
              </a:spcBef>
              <a:buNone/>
            </a:pPr>
            <a:r>
              <a:rPr lang="en" sz="1300">
                <a:latin typeface="Trebuchet MS"/>
                <a:ea typeface="Trebuchet MS"/>
                <a:cs typeface="Trebuchet MS"/>
                <a:sym typeface="Trebuchet MS"/>
              </a:rPr>
              <a:t>XNOR gate</a:t>
            </a:r>
          </a:p>
        </p:txBody>
      </p:sp>
      <p:sp>
        <p:nvSpPr>
          <p:cNvPr id="242" name="Shape 242"/>
          <p:cNvSpPr txBox="1"/>
          <p:nvPr>
            <p:ph idx="12" type="sldNum"/>
          </p:nvPr>
        </p:nvSpPr>
        <p:spPr>
          <a:xfrm>
            <a:off x="8404410" y="164727"/>
            <a:ext cx="493200" cy="273900"/>
          </a:xfrm>
          <a:prstGeom prst="rect">
            <a:avLst/>
          </a:prstGeom>
        </p:spPr>
        <p:txBody>
          <a:bodyPr anchorCtr="0" anchor="ctr" bIns="45700" lIns="91425" rIns="91425" tIns="45700">
            <a:noAutofit/>
          </a:bodyPr>
          <a:lstStyle/>
          <a:p>
            <a:pPr lvl="0" rtl="0">
              <a:spcBef>
                <a:spcPts val="0"/>
              </a:spcBef>
              <a:buClr>
                <a:schemeClr val="dk2"/>
              </a:buClr>
              <a:buSzPct val="25000"/>
              <a:buFont typeface="Arial"/>
              <a:buNone/>
            </a:pPr>
            <a:fld id="{00000000-1234-1234-1234-123412341234}" type="slidenum">
              <a:rPr lang="en" sz="1400"/>
              <a:t>‹#›</a:t>
            </a:fld>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6" name="Shape 246"/>
        <p:cNvGrpSpPr/>
        <p:nvPr/>
      </p:nvGrpSpPr>
      <p:grpSpPr>
        <a:xfrm>
          <a:off x="0" y="0"/>
          <a:ext cx="0" cy="0"/>
          <a:chOff x="0" y="0"/>
          <a:chExt cx="0" cy="0"/>
        </a:xfrm>
      </p:grpSpPr>
      <p:sp>
        <p:nvSpPr>
          <p:cNvPr id="247" name="Shape 247"/>
          <p:cNvSpPr txBox="1"/>
          <p:nvPr>
            <p:ph type="ctrTitle"/>
          </p:nvPr>
        </p:nvSpPr>
        <p:spPr>
          <a:xfrm>
            <a:off x="653400" y="164725"/>
            <a:ext cx="7950300" cy="1251000"/>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chemeClr val="lt1"/>
              </a:buClr>
              <a:buSzPct val="25000"/>
              <a:buFont typeface="Trebuchet MS"/>
              <a:buNone/>
            </a:pPr>
            <a:r>
              <a:rPr lang="en" sz="3600">
                <a:solidFill>
                  <a:schemeClr val="dk1"/>
                </a:solidFill>
              </a:rPr>
              <a:t>Advantages and Disadvantages</a:t>
            </a:r>
            <a:r>
              <a:rPr b="0" i="0" lang="en" sz="3600" u="none" cap="none" strike="noStrike">
                <a:solidFill>
                  <a:schemeClr val="dk1"/>
                </a:solidFill>
                <a:latin typeface="Trebuchet MS"/>
                <a:ea typeface="Trebuchet MS"/>
                <a:cs typeface="Trebuchet MS"/>
                <a:sym typeface="Trebuchet MS"/>
              </a:rPr>
              <a:t> of using STT-LUT</a:t>
            </a:r>
          </a:p>
        </p:txBody>
      </p:sp>
      <p:sp>
        <p:nvSpPr>
          <p:cNvPr id="248" name="Shape 248"/>
          <p:cNvSpPr txBox="1"/>
          <p:nvPr>
            <p:ph idx="1" type="subTitle"/>
          </p:nvPr>
        </p:nvSpPr>
        <p:spPr>
          <a:xfrm>
            <a:off x="1073700" y="1408525"/>
            <a:ext cx="7530000" cy="3323400"/>
          </a:xfrm>
          <a:prstGeom prst="rect">
            <a:avLst/>
          </a:prstGeom>
          <a:noFill/>
          <a:ln>
            <a:noFill/>
          </a:ln>
        </p:spPr>
        <p:txBody>
          <a:bodyPr anchorCtr="0" anchor="t" bIns="91425" lIns="91425" rIns="91425" tIns="91425">
            <a:noAutofit/>
          </a:bodyPr>
          <a:lstStyle/>
          <a:p>
            <a:pPr lvl="0" marR="0" rtl="0" algn="l">
              <a:lnSpc>
                <a:spcPct val="100000"/>
              </a:lnSpc>
              <a:spcBef>
                <a:spcPts val="0"/>
              </a:spcBef>
              <a:spcAft>
                <a:spcPts val="0"/>
              </a:spcAft>
              <a:buNone/>
            </a:pPr>
            <a:r>
              <a:rPr lang="en" sz="2000"/>
              <a:t>Advantages</a:t>
            </a:r>
            <a:r>
              <a:rPr b="1" lang="en" sz="2000"/>
              <a:t>:</a:t>
            </a:r>
          </a:p>
          <a:p>
            <a:pPr indent="-368300" lvl="0" marL="457200" marR="0" rtl="0" algn="l">
              <a:lnSpc>
                <a:spcPct val="100000"/>
              </a:lnSpc>
              <a:spcBef>
                <a:spcPts val="0"/>
              </a:spcBef>
              <a:spcAft>
                <a:spcPts val="0"/>
              </a:spcAft>
              <a:buClr>
                <a:schemeClr val="lt1"/>
              </a:buClr>
              <a:buSzPct val="100000"/>
              <a:buFont typeface="Noto Sans Symbols"/>
              <a:buChar char="●"/>
            </a:pPr>
            <a:r>
              <a:rPr lang="en" sz="2000"/>
              <a:t>More difficult to reverse engineer</a:t>
            </a:r>
          </a:p>
          <a:p>
            <a:pPr indent="-368300" lvl="0" marL="457200" marR="0" rtl="0" algn="l">
              <a:lnSpc>
                <a:spcPct val="100000"/>
              </a:lnSpc>
              <a:spcBef>
                <a:spcPts val="0"/>
              </a:spcBef>
              <a:spcAft>
                <a:spcPts val="0"/>
              </a:spcAft>
              <a:buClr>
                <a:schemeClr val="lt1"/>
              </a:buClr>
              <a:buSzPct val="100000"/>
              <a:buFont typeface="Noto Sans Symbols"/>
              <a:buChar char="●"/>
            </a:pPr>
            <a:r>
              <a:rPr b="0" i="0" lang="en" sz="2000" cap="none" strike="noStrike">
                <a:solidFill>
                  <a:schemeClr val="lt1"/>
                </a:solidFill>
                <a:latin typeface="Trebuchet MS"/>
                <a:ea typeface="Trebuchet MS"/>
                <a:cs typeface="Trebuchet MS"/>
                <a:sym typeface="Trebuchet MS"/>
              </a:rPr>
              <a:t>Non-</a:t>
            </a:r>
            <a:r>
              <a:rPr lang="en" sz="2000"/>
              <a:t>volatility</a:t>
            </a:r>
          </a:p>
          <a:p>
            <a:pPr indent="-368300" lvl="0" marL="457200" marR="0" rtl="0" algn="l">
              <a:lnSpc>
                <a:spcPct val="100000"/>
              </a:lnSpc>
              <a:spcBef>
                <a:spcPts val="0"/>
              </a:spcBef>
              <a:spcAft>
                <a:spcPts val="0"/>
              </a:spcAft>
              <a:buClr>
                <a:schemeClr val="lt1"/>
              </a:buClr>
              <a:buSzPct val="100000"/>
              <a:buFont typeface="Noto Sans Symbols"/>
              <a:buChar char="●"/>
            </a:pPr>
            <a:r>
              <a:rPr lang="en" sz="2000"/>
              <a:t>CMOS compatibility</a:t>
            </a:r>
            <a:br>
              <a:rPr lang="en" sz="2000"/>
            </a:br>
          </a:p>
          <a:p>
            <a:pPr lvl="0" marR="0" rtl="0" algn="l">
              <a:lnSpc>
                <a:spcPct val="100000"/>
              </a:lnSpc>
              <a:spcBef>
                <a:spcPts val="0"/>
              </a:spcBef>
              <a:spcAft>
                <a:spcPts val="0"/>
              </a:spcAft>
              <a:buNone/>
            </a:pPr>
            <a:r>
              <a:rPr lang="en" sz="2000"/>
              <a:t>Disadvantages</a:t>
            </a:r>
            <a:r>
              <a:rPr b="1" lang="en" sz="2000"/>
              <a:t>: </a:t>
            </a:r>
          </a:p>
          <a:p>
            <a:pPr indent="-368300" lvl="0" marL="457200" marR="0" rtl="0" algn="l">
              <a:lnSpc>
                <a:spcPct val="100000"/>
              </a:lnSpc>
              <a:spcBef>
                <a:spcPts val="0"/>
              </a:spcBef>
              <a:spcAft>
                <a:spcPts val="0"/>
              </a:spcAft>
              <a:buClr>
                <a:schemeClr val="lt1"/>
              </a:buClr>
              <a:buSzPct val="100000"/>
              <a:buFont typeface="Noto Sans Symbols"/>
              <a:buChar char="●"/>
            </a:pPr>
            <a:r>
              <a:rPr lang="en" sz="2000"/>
              <a:t>Power Consumption</a:t>
            </a:r>
          </a:p>
          <a:p>
            <a:pPr indent="-368300" lvl="0" marL="457200" marR="0" rtl="0" algn="l">
              <a:lnSpc>
                <a:spcPct val="100000"/>
              </a:lnSpc>
              <a:spcBef>
                <a:spcPts val="0"/>
              </a:spcBef>
              <a:spcAft>
                <a:spcPts val="0"/>
              </a:spcAft>
              <a:buClr>
                <a:schemeClr val="lt1"/>
              </a:buClr>
              <a:buSzPct val="100000"/>
              <a:buFont typeface="Noto Sans Symbols"/>
              <a:buChar char="●"/>
            </a:pPr>
            <a:r>
              <a:rPr lang="en" sz="2000"/>
              <a:t>Delay Overhead</a:t>
            </a:r>
          </a:p>
          <a:p>
            <a:pPr indent="-368300" lvl="0" marL="457200" marR="0" rtl="0" algn="l">
              <a:lnSpc>
                <a:spcPct val="100000"/>
              </a:lnSpc>
              <a:spcBef>
                <a:spcPts val="0"/>
              </a:spcBef>
              <a:spcAft>
                <a:spcPts val="0"/>
              </a:spcAft>
              <a:buClr>
                <a:schemeClr val="lt1"/>
              </a:buClr>
              <a:buSzPct val="100000"/>
              <a:buFont typeface="Noto Sans Symbols"/>
              <a:buChar char="●"/>
            </a:pPr>
            <a:r>
              <a:rPr lang="en" sz="2000"/>
              <a:t>Area increment</a:t>
            </a:r>
          </a:p>
          <a:p>
            <a:pPr lvl="0" marR="0" rtl="0" algn="l">
              <a:lnSpc>
                <a:spcPct val="100000"/>
              </a:lnSpc>
              <a:spcBef>
                <a:spcPts val="0"/>
              </a:spcBef>
              <a:spcAft>
                <a:spcPts val="0"/>
              </a:spcAft>
              <a:buNone/>
            </a:pPr>
            <a:r>
              <a:t/>
            </a:r>
            <a:endParaRPr sz="2000"/>
          </a:p>
          <a:p>
            <a:pPr indent="0" lvl="0" marL="0" marR="0" rtl="0" algn="r">
              <a:lnSpc>
                <a:spcPct val="100000"/>
              </a:lnSpc>
              <a:spcBef>
                <a:spcPts val="0"/>
              </a:spcBef>
              <a:spcAft>
                <a:spcPts val="0"/>
              </a:spcAft>
              <a:buClr>
                <a:schemeClr val="lt1"/>
              </a:buClr>
              <a:buSzPct val="25000"/>
              <a:buFont typeface="Noto Sans Symbols"/>
              <a:buNone/>
            </a:pPr>
            <a:r>
              <a:t/>
            </a:r>
            <a:endParaRPr b="0" i="0" sz="2000" u="none" cap="none" strike="noStrike">
              <a:solidFill>
                <a:schemeClr val="lt1"/>
              </a:solidFill>
              <a:latin typeface="Trebuchet MS"/>
              <a:ea typeface="Trebuchet MS"/>
              <a:cs typeface="Trebuchet MS"/>
              <a:sym typeface="Trebuchet MS"/>
            </a:endParaRPr>
          </a:p>
        </p:txBody>
      </p:sp>
      <p:sp>
        <p:nvSpPr>
          <p:cNvPr id="249" name="Shape 249"/>
          <p:cNvSpPr txBox="1"/>
          <p:nvPr>
            <p:ph idx="12" type="sldNum"/>
          </p:nvPr>
        </p:nvSpPr>
        <p:spPr>
          <a:xfrm>
            <a:off x="8404410" y="164727"/>
            <a:ext cx="493200" cy="273900"/>
          </a:xfrm>
          <a:prstGeom prst="rect">
            <a:avLst/>
          </a:prstGeom>
        </p:spPr>
        <p:txBody>
          <a:bodyPr anchorCtr="0" anchor="ctr" bIns="45700" lIns="91425" rIns="91425" tIns="45700">
            <a:noAutofit/>
          </a:bodyPr>
          <a:lstStyle/>
          <a:p>
            <a:pPr lvl="0" rtl="0">
              <a:spcBef>
                <a:spcPts val="0"/>
              </a:spcBef>
              <a:buClr>
                <a:schemeClr val="dk2"/>
              </a:buClr>
              <a:buSzPct val="25000"/>
              <a:buFont typeface="Arial"/>
              <a:buNone/>
            </a:pPr>
            <a:fld id="{00000000-1234-1234-1234-123412341234}" type="slidenum">
              <a:rPr lang="en" sz="1400"/>
              <a:t>‹#›</a:t>
            </a:fld>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3" name="Shape 253"/>
        <p:cNvGrpSpPr/>
        <p:nvPr/>
      </p:nvGrpSpPr>
      <p:grpSpPr>
        <a:xfrm>
          <a:off x="0" y="0"/>
          <a:ext cx="0" cy="0"/>
          <a:chOff x="0" y="0"/>
          <a:chExt cx="0" cy="0"/>
        </a:xfrm>
      </p:grpSpPr>
      <p:sp>
        <p:nvSpPr>
          <p:cNvPr id="254" name="Shape 254"/>
          <p:cNvSpPr txBox="1"/>
          <p:nvPr>
            <p:ph idx="1" type="body"/>
          </p:nvPr>
        </p:nvSpPr>
        <p:spPr>
          <a:xfrm>
            <a:off x="920326" y="1176241"/>
            <a:ext cx="7301700" cy="3263400"/>
          </a:xfrm>
          <a:prstGeom prst="rect">
            <a:avLst/>
          </a:prstGeom>
          <a:noFill/>
          <a:ln>
            <a:noFill/>
          </a:ln>
        </p:spPr>
        <p:txBody>
          <a:bodyPr anchorCtr="0" anchor="t" bIns="91425" lIns="91425" rIns="91425" tIns="91425">
            <a:noAutofit/>
          </a:bodyPr>
          <a:lstStyle/>
          <a:p>
            <a:pPr indent="-228600" lvl="0" marL="457200" marR="0" rtl="0" algn="l">
              <a:lnSpc>
                <a:spcPct val="100000"/>
              </a:lnSpc>
              <a:spcBef>
                <a:spcPts val="0"/>
              </a:spcBef>
              <a:spcAft>
                <a:spcPts val="0"/>
              </a:spcAft>
              <a:buClr>
                <a:schemeClr val="lt1"/>
              </a:buClr>
              <a:buSzPct val="100000"/>
              <a:buFont typeface="Noto Sans Symbols"/>
              <a:buChar char="●"/>
            </a:pPr>
            <a:r>
              <a:rPr lang="en" sz="2000"/>
              <a:t>Create h</a:t>
            </a:r>
            <a:r>
              <a:rPr b="0" i="0" lang="en" sz="2000" u="none" cap="none" strike="noStrike">
                <a:solidFill>
                  <a:schemeClr val="lt1"/>
                </a:solidFill>
                <a:latin typeface="Trebuchet MS"/>
                <a:ea typeface="Trebuchet MS"/>
                <a:cs typeface="Trebuchet MS"/>
                <a:sym typeface="Trebuchet MS"/>
              </a:rPr>
              <a:t>ybrid design of logic circuits using a mix of custom CMOS and </a:t>
            </a:r>
            <a:r>
              <a:rPr lang="en" sz="2000"/>
              <a:t>STT</a:t>
            </a:r>
            <a:r>
              <a:rPr b="0" i="0" lang="en" sz="2000" u="none" cap="none" strike="noStrike">
                <a:solidFill>
                  <a:schemeClr val="lt1"/>
                </a:solidFill>
                <a:latin typeface="Trebuchet MS"/>
                <a:ea typeface="Trebuchet MS"/>
                <a:cs typeface="Trebuchet MS"/>
                <a:sym typeface="Trebuchet MS"/>
              </a:rPr>
              <a:t>-LUTs </a:t>
            </a:r>
          </a:p>
          <a:p>
            <a:pPr indent="0" lvl="0" marL="228600" marR="0" rtl="0" algn="l">
              <a:lnSpc>
                <a:spcPct val="100000"/>
              </a:lnSpc>
              <a:spcBef>
                <a:spcPts val="0"/>
              </a:spcBef>
              <a:spcAft>
                <a:spcPts val="0"/>
              </a:spcAft>
              <a:buClr>
                <a:schemeClr val="lt1"/>
              </a:buClr>
              <a:buSzPct val="25000"/>
              <a:buFont typeface="Noto Sans Symbols"/>
              <a:buNone/>
            </a:pPr>
            <a:r>
              <a:t/>
            </a:r>
            <a:endParaRPr sz="2000"/>
          </a:p>
          <a:p>
            <a:pPr indent="-228600" lvl="0" marL="457200" rtl="0">
              <a:spcBef>
                <a:spcPts val="0"/>
              </a:spcBef>
              <a:buClr>
                <a:schemeClr val="lt1"/>
              </a:buClr>
              <a:buSzPct val="100000"/>
              <a:buFont typeface="Noto Sans Symbols"/>
              <a:buChar char="●"/>
            </a:pPr>
            <a:r>
              <a:rPr lang="en" sz="2000"/>
              <a:t>Experiment this optimization on adder test circuit</a:t>
            </a:r>
          </a:p>
          <a:p>
            <a:pPr indent="0" lvl="0" marL="0" rtl="0">
              <a:spcBef>
                <a:spcPts val="0"/>
              </a:spcBef>
              <a:buNone/>
            </a:pPr>
            <a:r>
              <a:t/>
            </a:r>
            <a:endParaRPr sz="2000"/>
          </a:p>
          <a:p>
            <a:pPr indent="-228600" lvl="0" marL="457200" marR="0" rtl="0" algn="l">
              <a:lnSpc>
                <a:spcPct val="100000"/>
              </a:lnSpc>
              <a:spcBef>
                <a:spcPts val="0"/>
              </a:spcBef>
              <a:spcAft>
                <a:spcPts val="0"/>
              </a:spcAft>
              <a:buClr>
                <a:schemeClr val="lt1"/>
              </a:buClr>
              <a:buSzPct val="100000"/>
              <a:buFont typeface="Noto Sans Symbols"/>
              <a:buChar char="●"/>
            </a:pPr>
            <a:r>
              <a:rPr b="0" i="0" lang="en" sz="2000" u="none" cap="none" strike="noStrike">
                <a:solidFill>
                  <a:schemeClr val="lt1"/>
                </a:solidFill>
                <a:latin typeface="Trebuchet MS"/>
                <a:ea typeface="Trebuchet MS"/>
                <a:cs typeface="Trebuchet MS"/>
                <a:sym typeface="Trebuchet MS"/>
              </a:rPr>
              <a:t>Optimal hybridization</a:t>
            </a:r>
            <a:r>
              <a:rPr lang="en" sz="2000"/>
              <a:t> of</a:t>
            </a:r>
            <a:r>
              <a:rPr b="0" i="0" lang="en" sz="2000" u="none" cap="none" strike="noStrike">
                <a:solidFill>
                  <a:schemeClr val="lt1"/>
                </a:solidFill>
                <a:latin typeface="Trebuchet MS"/>
                <a:ea typeface="Trebuchet MS"/>
                <a:cs typeface="Trebuchet MS"/>
                <a:sym typeface="Trebuchet MS"/>
              </a:rPr>
              <a:t> pathways that utilizes the efficiency of custom CMOS and programmability of LUTs</a:t>
            </a:r>
          </a:p>
          <a:p>
            <a:pPr indent="0" lvl="0" marL="0" marR="0" rtl="0" algn="l">
              <a:lnSpc>
                <a:spcPct val="100000"/>
              </a:lnSpc>
              <a:spcBef>
                <a:spcPts val="0"/>
              </a:spcBef>
              <a:spcAft>
                <a:spcPts val="0"/>
              </a:spcAft>
              <a:buNone/>
            </a:pPr>
            <a:r>
              <a:t/>
            </a:r>
            <a:endParaRPr/>
          </a:p>
        </p:txBody>
      </p:sp>
      <p:sp>
        <p:nvSpPr>
          <p:cNvPr id="255" name="Shape 255"/>
          <p:cNvSpPr txBox="1"/>
          <p:nvPr>
            <p:ph type="title"/>
          </p:nvPr>
        </p:nvSpPr>
        <p:spPr>
          <a:xfrm>
            <a:off x="779464" y="285750"/>
            <a:ext cx="7583400" cy="783300"/>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chemeClr val="lt1"/>
              </a:buClr>
              <a:buSzPct val="25000"/>
              <a:buFont typeface="Trebuchet MS"/>
              <a:buNone/>
            </a:pPr>
            <a:r>
              <a:rPr b="0" i="0" lang="en" sz="3600" u="none" cap="none" strike="noStrike">
                <a:solidFill>
                  <a:schemeClr val="dk1"/>
                </a:solidFill>
                <a:latin typeface="Trebuchet MS"/>
                <a:ea typeface="Trebuchet MS"/>
                <a:cs typeface="Trebuchet MS"/>
                <a:sym typeface="Trebuchet MS"/>
              </a:rPr>
              <a:t>Research </a:t>
            </a:r>
            <a:r>
              <a:rPr lang="en" sz="3600">
                <a:solidFill>
                  <a:schemeClr val="dk1"/>
                </a:solidFill>
              </a:rPr>
              <a:t>Goals</a:t>
            </a:r>
          </a:p>
        </p:txBody>
      </p:sp>
      <p:sp>
        <p:nvSpPr>
          <p:cNvPr id="256" name="Shape 256"/>
          <p:cNvSpPr txBox="1"/>
          <p:nvPr>
            <p:ph idx="12" type="sldNum"/>
          </p:nvPr>
        </p:nvSpPr>
        <p:spPr>
          <a:xfrm>
            <a:off x="8404410" y="164727"/>
            <a:ext cx="493200" cy="273900"/>
          </a:xfrm>
          <a:prstGeom prst="rect">
            <a:avLst/>
          </a:prstGeom>
        </p:spPr>
        <p:txBody>
          <a:bodyPr anchorCtr="0" anchor="ctr" bIns="91425" lIns="91425" rIns="91425" tIns="91425">
            <a:noAutofit/>
          </a:bodyPr>
          <a:lstStyle/>
          <a:p>
            <a:pPr lvl="0" rtl="0">
              <a:spcBef>
                <a:spcPts val="0"/>
              </a:spcBef>
              <a:buClr>
                <a:schemeClr val="dk2"/>
              </a:buClr>
              <a:buSzPct val="25000"/>
              <a:buFont typeface="Arial"/>
              <a:buNone/>
            </a:pPr>
            <a:fld id="{00000000-1234-1234-1234-123412341234}" type="slidenum">
              <a:rPr lang="en" sz="1400"/>
              <a:t>‹#›</a:t>
            </a:fld>
          </a:p>
        </p:txBody>
      </p:sp>
    </p:spTree>
  </p:cSld>
  <p:clrMapOvr>
    <a:masterClrMapping/>
  </p:clrMapOvr>
</p:sld>
</file>

<file path=ppt/theme/theme1.xml><?xml version="1.0" encoding="utf-8"?>
<a:theme xmlns:a="http://schemas.openxmlformats.org/drawingml/2006/main" xmlns:r="http://schemas.openxmlformats.org/officeDocument/2006/relationships" name="Revolution">
  <a:themeElements>
    <a:clrScheme name="Revolution">
      <a:dk1>
        <a:srgbClr val="000000"/>
      </a:dk1>
      <a:lt1>
        <a:srgbClr val="FFFFFF"/>
      </a:lt1>
      <a:dk2>
        <a:srgbClr val="1B3861"/>
      </a:dk2>
      <a:lt2>
        <a:srgbClr val="38ABED"/>
      </a:lt2>
      <a:accent1>
        <a:srgbClr val="0C5986"/>
      </a:accent1>
      <a:accent2>
        <a:srgbClr val="DDF53D"/>
      </a:accent2>
      <a:accent3>
        <a:srgbClr val="508709"/>
      </a:accent3>
      <a:accent4>
        <a:srgbClr val="BF5E00"/>
      </a:accent4>
      <a:accent5>
        <a:srgbClr val="9C0001"/>
      </a:accent5>
      <a:accent6>
        <a:srgbClr val="660075"/>
      </a:accent6>
      <a:hlink>
        <a:srgbClr val="ABF24D"/>
      </a:hlink>
      <a:folHlink>
        <a:srgbClr val="A0E7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